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8"/>
  </p:notesMasterIdLst>
  <p:sldIdLst>
    <p:sldId id="256" r:id="rId2"/>
    <p:sldId id="258" r:id="rId3"/>
    <p:sldId id="260" r:id="rId4"/>
    <p:sldId id="261" r:id="rId5"/>
    <p:sldId id="296" r:id="rId6"/>
    <p:sldId id="263" r:id="rId7"/>
    <p:sldId id="265" r:id="rId8"/>
    <p:sldId id="297" r:id="rId9"/>
    <p:sldId id="266" r:id="rId10"/>
    <p:sldId id="267" r:id="rId11"/>
    <p:sldId id="299" r:id="rId12"/>
    <p:sldId id="300" r:id="rId13"/>
    <p:sldId id="298" r:id="rId14"/>
    <p:sldId id="269" r:id="rId15"/>
    <p:sldId id="259" r:id="rId16"/>
    <p:sldId id="301" r:id="rId17"/>
  </p:sldIdLst>
  <p:sldSz cx="9144000" cy="5143500" type="screen16x9"/>
  <p:notesSz cx="6858000" cy="9144000"/>
  <p:embeddedFontLst>
    <p:embeddedFont>
      <p:font typeface="Arial Rounded MT Bold" panose="020F0704030504030204" pitchFamily="34" charset="0"/>
      <p:regular r:id="rId19"/>
    </p:embeddedFont>
    <p:embeddedFont>
      <p:font typeface="Chivo" panose="020B0604020202020204" charset="0"/>
      <p:regular r:id="rId20"/>
      <p:bold r:id="rId21"/>
      <p:italic r:id="rId22"/>
      <p:boldItalic r:id="rId23"/>
    </p:embeddedFont>
    <p:embeddedFont>
      <p:font typeface="Nunito Light" pitchFamily="2" charset="0"/>
      <p:regular r:id="rId24"/>
      <p:italic r:id="rId25"/>
    </p:embeddedFont>
    <p:embeddedFont>
      <p:font typeface="Playfair Display Medium" panose="020B0604020202020204" charset="0"/>
      <p:regular r:id="rId26"/>
      <p:bold r:id="rId27"/>
      <p:italic r:id="rId28"/>
      <p:boldItalic r:id="rId29"/>
    </p:embeddedFont>
    <p:embeddedFont>
      <p:font typeface="Playfair Display SemiBold" panose="020B0604020202020204" charset="0"/>
      <p:regular r:id="rId30"/>
      <p:bold r:id="rId31"/>
      <p:italic r:id="rId32"/>
      <p:boldItalic r:id="rId33"/>
    </p:embeddedFont>
    <p:embeddedFont>
      <p:font typeface="PT Sans" panose="020B0503020203020204" pitchFamily="34" charset="0"/>
      <p:regular r:id="rId34"/>
      <p:bold r:id="rId35"/>
      <p:italic r:id="rId36"/>
      <p:boldItalic r:id="rId37"/>
    </p:embeddedFont>
    <p:embeddedFont>
      <p:font typeface="Raleway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8EDAEF-B042-48E4-B405-1748BA261C5A}">
  <a:tblStyle styleId="{6A8EDAEF-B042-48E4-B405-1748BA261C5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25343A0-DFAD-496C-973A-1B4F935FCD9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0" Type="http://schemas.openxmlformats.org/officeDocument/2006/relationships/font" Target="fonts/font2.fntdata"/><Relationship Id="rId41" Type="http://schemas.openxmlformats.org/officeDocument/2006/relationships/font" Target="fonts/font23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16241d4a3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16241d4a3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6823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16241d4a3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16241d4a3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82915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66430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90cccfa9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90cccfa9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7595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605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16241d4a3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16241d4a3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264375" y="1090701"/>
            <a:ext cx="4166400" cy="235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264375" y="3729399"/>
            <a:ext cx="4166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0" y="0"/>
            <a:ext cx="37653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610175"/>
            <a:ext cx="1246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127322"/>
            <a:ext cx="1246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4" hasCustomPrompt="1"/>
          </p:nvPr>
        </p:nvSpPr>
        <p:spPr>
          <a:xfrm>
            <a:off x="3190675" y="1610175"/>
            <a:ext cx="1246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5" hasCustomPrompt="1"/>
          </p:nvPr>
        </p:nvSpPr>
        <p:spPr>
          <a:xfrm>
            <a:off x="3190675" y="3127322"/>
            <a:ext cx="1246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6" hasCustomPrompt="1"/>
          </p:nvPr>
        </p:nvSpPr>
        <p:spPr>
          <a:xfrm>
            <a:off x="5661350" y="1610175"/>
            <a:ext cx="1246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7" hasCustomPrompt="1"/>
          </p:nvPr>
        </p:nvSpPr>
        <p:spPr>
          <a:xfrm>
            <a:off x="5661350" y="3127322"/>
            <a:ext cx="1246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719975" y="20577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8"/>
          </p:nvPr>
        </p:nvSpPr>
        <p:spPr>
          <a:xfrm>
            <a:off x="3190650" y="20577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9"/>
          </p:nvPr>
        </p:nvSpPr>
        <p:spPr>
          <a:xfrm>
            <a:off x="5661325" y="20577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3"/>
          </p:nvPr>
        </p:nvSpPr>
        <p:spPr>
          <a:xfrm>
            <a:off x="719975" y="35749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4"/>
          </p:nvPr>
        </p:nvSpPr>
        <p:spPr>
          <a:xfrm>
            <a:off x="3190650" y="35749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5"/>
          </p:nvPr>
        </p:nvSpPr>
        <p:spPr>
          <a:xfrm>
            <a:off x="5661325" y="35749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58" name="Google Shape;58;p13"/>
          <p:cNvGrpSpPr/>
          <p:nvPr/>
        </p:nvGrpSpPr>
        <p:grpSpPr>
          <a:xfrm>
            <a:off x="228538" y="4342063"/>
            <a:ext cx="572649" cy="572649"/>
            <a:chOff x="1670425" y="3680175"/>
            <a:chExt cx="1364100" cy="1364100"/>
          </a:xfrm>
        </p:grpSpPr>
        <p:sp>
          <p:nvSpPr>
            <p:cNvPr id="59" name="Google Shape;59;p13"/>
            <p:cNvSpPr/>
            <p:nvPr/>
          </p:nvSpPr>
          <p:spPr>
            <a:xfrm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 rot="5400000"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 rot="8100000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rot="-8100000" flipH="1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14"/>
          <p:cNvGrpSpPr/>
          <p:nvPr/>
        </p:nvGrpSpPr>
        <p:grpSpPr>
          <a:xfrm>
            <a:off x="426900" y="253126"/>
            <a:ext cx="8295784" cy="572758"/>
            <a:chOff x="426900" y="253126"/>
            <a:chExt cx="8295784" cy="572758"/>
          </a:xfrm>
        </p:grpSpPr>
        <p:grpSp>
          <p:nvGrpSpPr>
            <p:cNvPr id="65" name="Google Shape;65;p14"/>
            <p:cNvGrpSpPr/>
            <p:nvPr/>
          </p:nvGrpSpPr>
          <p:grpSpPr>
            <a:xfrm>
              <a:off x="426900" y="253176"/>
              <a:ext cx="572649" cy="572649"/>
              <a:chOff x="1670425" y="3680175"/>
              <a:chExt cx="1364100" cy="1364100"/>
            </a:xfrm>
          </p:grpSpPr>
          <p:sp>
            <p:nvSpPr>
              <p:cNvPr id="66" name="Google Shape;66;p14"/>
              <p:cNvSpPr/>
              <p:nvPr/>
            </p:nvSpPr>
            <p:spPr>
              <a:xfrm>
                <a:off x="1670425" y="4301325"/>
                <a:ext cx="1364100" cy="121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4"/>
              <p:cNvSpPr/>
              <p:nvPr/>
            </p:nvSpPr>
            <p:spPr>
              <a:xfrm rot="5400000">
                <a:off x="1670425" y="4301325"/>
                <a:ext cx="1364100" cy="1218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4"/>
              <p:cNvSpPr/>
              <p:nvPr/>
            </p:nvSpPr>
            <p:spPr>
              <a:xfrm rot="8100000">
                <a:off x="1670515" y="4301324"/>
                <a:ext cx="1364009" cy="121764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4"/>
              <p:cNvSpPr/>
              <p:nvPr/>
            </p:nvSpPr>
            <p:spPr>
              <a:xfrm rot="-8100000" flipH="1">
                <a:off x="1670515" y="4301324"/>
                <a:ext cx="1364009" cy="121764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" name="Google Shape;70;p14"/>
            <p:cNvSpPr/>
            <p:nvPr/>
          </p:nvSpPr>
          <p:spPr>
            <a:xfrm>
              <a:off x="8138876" y="253126"/>
              <a:ext cx="583808" cy="572758"/>
            </a:xfrm>
            <a:custGeom>
              <a:avLst/>
              <a:gdLst/>
              <a:ahLst/>
              <a:cxnLst/>
              <a:rect l="l" t="t" r="r" b="b"/>
              <a:pathLst>
                <a:path w="133671" h="131141" extrusionOk="0">
                  <a:moveTo>
                    <a:pt x="66143" y="1"/>
                  </a:moveTo>
                  <a:cubicBezTo>
                    <a:pt x="65997" y="1"/>
                    <a:pt x="65850" y="5"/>
                    <a:pt x="65702" y="15"/>
                  </a:cubicBezTo>
                  <a:cubicBezTo>
                    <a:pt x="62753" y="204"/>
                    <a:pt x="59830" y="2787"/>
                    <a:pt x="59578" y="5710"/>
                  </a:cubicBezTo>
                  <a:cubicBezTo>
                    <a:pt x="59477" y="6882"/>
                    <a:pt x="59414" y="8067"/>
                    <a:pt x="59414" y="9251"/>
                  </a:cubicBezTo>
                  <a:cubicBezTo>
                    <a:pt x="59426" y="17328"/>
                    <a:pt x="59426" y="25418"/>
                    <a:pt x="59414" y="33508"/>
                  </a:cubicBezTo>
                  <a:cubicBezTo>
                    <a:pt x="59414" y="36229"/>
                    <a:pt x="57914" y="38472"/>
                    <a:pt x="55457" y="39506"/>
                  </a:cubicBezTo>
                  <a:cubicBezTo>
                    <a:pt x="54539" y="39887"/>
                    <a:pt x="53603" y="40075"/>
                    <a:pt x="52691" y="40075"/>
                  </a:cubicBezTo>
                  <a:cubicBezTo>
                    <a:pt x="51010" y="40075"/>
                    <a:pt x="49411" y="39437"/>
                    <a:pt x="48161" y="38195"/>
                  </a:cubicBezTo>
                  <a:cubicBezTo>
                    <a:pt x="43574" y="33659"/>
                    <a:pt x="38988" y="29123"/>
                    <a:pt x="34401" y="24574"/>
                  </a:cubicBezTo>
                  <a:cubicBezTo>
                    <a:pt x="32574" y="22759"/>
                    <a:pt x="30772" y="20919"/>
                    <a:pt x="28932" y="19118"/>
                  </a:cubicBezTo>
                  <a:cubicBezTo>
                    <a:pt x="27653" y="17868"/>
                    <a:pt x="25960" y="17252"/>
                    <a:pt x="24274" y="17252"/>
                  </a:cubicBezTo>
                  <a:cubicBezTo>
                    <a:pt x="22439" y="17252"/>
                    <a:pt x="20611" y="17982"/>
                    <a:pt x="19330" y="19420"/>
                  </a:cubicBezTo>
                  <a:cubicBezTo>
                    <a:pt x="16924" y="22091"/>
                    <a:pt x="17050" y="26187"/>
                    <a:pt x="19620" y="28694"/>
                  </a:cubicBezTo>
                  <a:cubicBezTo>
                    <a:pt x="25921" y="34932"/>
                    <a:pt x="32221" y="41182"/>
                    <a:pt x="38509" y="47444"/>
                  </a:cubicBezTo>
                  <a:cubicBezTo>
                    <a:pt x="41016" y="49952"/>
                    <a:pt x="41231" y="53581"/>
                    <a:pt x="39076" y="56403"/>
                  </a:cubicBezTo>
                  <a:cubicBezTo>
                    <a:pt x="37665" y="58231"/>
                    <a:pt x="35711" y="58949"/>
                    <a:pt x="33481" y="58949"/>
                  </a:cubicBezTo>
                  <a:cubicBezTo>
                    <a:pt x="24749" y="58949"/>
                    <a:pt x="16004" y="58961"/>
                    <a:pt x="7259" y="58961"/>
                  </a:cubicBezTo>
                  <a:cubicBezTo>
                    <a:pt x="7133" y="58955"/>
                    <a:pt x="7007" y="58952"/>
                    <a:pt x="6883" y="58952"/>
                  </a:cubicBezTo>
                  <a:cubicBezTo>
                    <a:pt x="6509" y="58952"/>
                    <a:pt x="6140" y="58980"/>
                    <a:pt x="5772" y="59037"/>
                  </a:cubicBezTo>
                  <a:cubicBezTo>
                    <a:pt x="2193" y="59705"/>
                    <a:pt x="1" y="62704"/>
                    <a:pt x="341" y="66446"/>
                  </a:cubicBezTo>
                  <a:cubicBezTo>
                    <a:pt x="618" y="69609"/>
                    <a:pt x="3567" y="72192"/>
                    <a:pt x="6956" y="72192"/>
                  </a:cubicBezTo>
                  <a:lnTo>
                    <a:pt x="20099" y="72192"/>
                  </a:lnTo>
                  <a:cubicBezTo>
                    <a:pt x="22361" y="72192"/>
                    <a:pt x="24620" y="72189"/>
                    <a:pt x="26877" y="72189"/>
                  </a:cubicBezTo>
                  <a:cubicBezTo>
                    <a:pt x="29134" y="72189"/>
                    <a:pt x="31389" y="72192"/>
                    <a:pt x="33645" y="72205"/>
                  </a:cubicBezTo>
                  <a:cubicBezTo>
                    <a:pt x="36518" y="72218"/>
                    <a:pt x="38975" y="73805"/>
                    <a:pt x="39971" y="76237"/>
                  </a:cubicBezTo>
                  <a:cubicBezTo>
                    <a:pt x="41092" y="78997"/>
                    <a:pt x="40563" y="81681"/>
                    <a:pt x="38383" y="83823"/>
                  </a:cubicBezTo>
                  <a:cubicBezTo>
                    <a:pt x="35296" y="86860"/>
                    <a:pt x="32284" y="89960"/>
                    <a:pt x="29146" y="92959"/>
                  </a:cubicBezTo>
                  <a:cubicBezTo>
                    <a:pt x="25870" y="96096"/>
                    <a:pt x="22695" y="99347"/>
                    <a:pt x="19507" y="102573"/>
                  </a:cubicBezTo>
                  <a:cubicBezTo>
                    <a:pt x="17856" y="104249"/>
                    <a:pt x="17302" y="106328"/>
                    <a:pt x="17768" y="108596"/>
                  </a:cubicBezTo>
                  <a:cubicBezTo>
                    <a:pt x="18297" y="111116"/>
                    <a:pt x="19834" y="112818"/>
                    <a:pt x="22304" y="113574"/>
                  </a:cubicBezTo>
                  <a:cubicBezTo>
                    <a:pt x="23043" y="113798"/>
                    <a:pt x="23760" y="113909"/>
                    <a:pt x="24452" y="113909"/>
                  </a:cubicBezTo>
                  <a:cubicBezTo>
                    <a:pt x="26133" y="113909"/>
                    <a:pt x="27665" y="113251"/>
                    <a:pt x="28995" y="111948"/>
                  </a:cubicBezTo>
                  <a:cubicBezTo>
                    <a:pt x="35308" y="105685"/>
                    <a:pt x="41634" y="99423"/>
                    <a:pt x="47947" y="93148"/>
                  </a:cubicBezTo>
                  <a:cubicBezTo>
                    <a:pt x="49341" y="91761"/>
                    <a:pt x="50962" y="91056"/>
                    <a:pt x="52683" y="91056"/>
                  </a:cubicBezTo>
                  <a:cubicBezTo>
                    <a:pt x="53591" y="91056"/>
                    <a:pt x="54526" y="91252"/>
                    <a:pt x="55470" y="91648"/>
                  </a:cubicBezTo>
                  <a:cubicBezTo>
                    <a:pt x="57927" y="92732"/>
                    <a:pt x="59502" y="95189"/>
                    <a:pt x="59452" y="97873"/>
                  </a:cubicBezTo>
                  <a:cubicBezTo>
                    <a:pt x="59363" y="106278"/>
                    <a:pt x="59414" y="114682"/>
                    <a:pt x="59426" y="123075"/>
                  </a:cubicBezTo>
                  <a:cubicBezTo>
                    <a:pt x="59426" y="124020"/>
                    <a:pt x="59502" y="124965"/>
                    <a:pt x="59653" y="125897"/>
                  </a:cubicBezTo>
                  <a:cubicBezTo>
                    <a:pt x="60089" y="128403"/>
                    <a:pt x="62664" y="131141"/>
                    <a:pt x="66216" y="131141"/>
                  </a:cubicBezTo>
                  <a:cubicBezTo>
                    <a:pt x="66362" y="131141"/>
                    <a:pt x="66510" y="131136"/>
                    <a:pt x="66659" y="131127"/>
                  </a:cubicBezTo>
                  <a:cubicBezTo>
                    <a:pt x="69608" y="130925"/>
                    <a:pt x="72519" y="128354"/>
                    <a:pt x="72783" y="125431"/>
                  </a:cubicBezTo>
                  <a:cubicBezTo>
                    <a:pt x="72871" y="124284"/>
                    <a:pt x="72934" y="123125"/>
                    <a:pt x="72934" y="121966"/>
                  </a:cubicBezTo>
                  <a:cubicBezTo>
                    <a:pt x="72934" y="113800"/>
                    <a:pt x="72934" y="105648"/>
                    <a:pt x="72934" y="97482"/>
                  </a:cubicBezTo>
                  <a:cubicBezTo>
                    <a:pt x="72934" y="94912"/>
                    <a:pt x="74497" y="92593"/>
                    <a:pt x="76891" y="91648"/>
                  </a:cubicBezTo>
                  <a:cubicBezTo>
                    <a:pt x="77871" y="91252"/>
                    <a:pt x="78830" y="91047"/>
                    <a:pt x="79756" y="91047"/>
                  </a:cubicBezTo>
                  <a:cubicBezTo>
                    <a:pt x="81305" y="91047"/>
                    <a:pt x="82759" y="91622"/>
                    <a:pt x="84061" y="92845"/>
                  </a:cubicBezTo>
                  <a:cubicBezTo>
                    <a:pt x="86682" y="95315"/>
                    <a:pt x="89177" y="97898"/>
                    <a:pt x="91748" y="100406"/>
                  </a:cubicBezTo>
                  <a:cubicBezTo>
                    <a:pt x="95666" y="104211"/>
                    <a:pt x="99484" y="108117"/>
                    <a:pt x="103366" y="111961"/>
                  </a:cubicBezTo>
                  <a:cubicBezTo>
                    <a:pt x="104667" y="113256"/>
                    <a:pt x="106383" y="113894"/>
                    <a:pt x="108089" y="113894"/>
                  </a:cubicBezTo>
                  <a:cubicBezTo>
                    <a:pt x="109917" y="113894"/>
                    <a:pt x="111734" y="113162"/>
                    <a:pt x="113018" y="111721"/>
                  </a:cubicBezTo>
                  <a:cubicBezTo>
                    <a:pt x="115437" y="109012"/>
                    <a:pt x="115299" y="105018"/>
                    <a:pt x="112678" y="102397"/>
                  </a:cubicBezTo>
                  <a:cubicBezTo>
                    <a:pt x="106390" y="96172"/>
                    <a:pt x="100115" y="89947"/>
                    <a:pt x="93839" y="83697"/>
                  </a:cubicBezTo>
                  <a:cubicBezTo>
                    <a:pt x="91332" y="81202"/>
                    <a:pt x="91117" y="77560"/>
                    <a:pt x="93272" y="74750"/>
                  </a:cubicBezTo>
                  <a:cubicBezTo>
                    <a:pt x="94684" y="72923"/>
                    <a:pt x="96637" y="72205"/>
                    <a:pt x="98867" y="72205"/>
                  </a:cubicBezTo>
                  <a:cubicBezTo>
                    <a:pt x="103315" y="72199"/>
                    <a:pt x="107763" y="72199"/>
                    <a:pt x="112211" y="72199"/>
                  </a:cubicBezTo>
                  <a:cubicBezTo>
                    <a:pt x="116659" y="72199"/>
                    <a:pt x="121108" y="72199"/>
                    <a:pt x="125556" y="72192"/>
                  </a:cubicBezTo>
                  <a:cubicBezTo>
                    <a:pt x="130117" y="72192"/>
                    <a:pt x="133671" y="67366"/>
                    <a:pt x="131365" y="62616"/>
                  </a:cubicBezTo>
                  <a:cubicBezTo>
                    <a:pt x="130180" y="60184"/>
                    <a:pt x="128088" y="58949"/>
                    <a:pt x="125316" y="58949"/>
                  </a:cubicBezTo>
                  <a:cubicBezTo>
                    <a:pt x="120906" y="58955"/>
                    <a:pt x="116496" y="58958"/>
                    <a:pt x="112085" y="58958"/>
                  </a:cubicBezTo>
                  <a:cubicBezTo>
                    <a:pt x="107675" y="58958"/>
                    <a:pt x="103265" y="58955"/>
                    <a:pt x="98854" y="58949"/>
                  </a:cubicBezTo>
                  <a:cubicBezTo>
                    <a:pt x="95868" y="58949"/>
                    <a:pt x="93373" y="57386"/>
                    <a:pt x="92378" y="54917"/>
                  </a:cubicBezTo>
                  <a:cubicBezTo>
                    <a:pt x="91231" y="52119"/>
                    <a:pt x="91785" y="49473"/>
                    <a:pt x="94016" y="47268"/>
                  </a:cubicBezTo>
                  <a:cubicBezTo>
                    <a:pt x="97191" y="44143"/>
                    <a:pt x="100304" y="40942"/>
                    <a:pt x="103529" y="37855"/>
                  </a:cubicBezTo>
                  <a:cubicBezTo>
                    <a:pt x="106680" y="34843"/>
                    <a:pt x="109716" y="31718"/>
                    <a:pt x="112791" y="28631"/>
                  </a:cubicBezTo>
                  <a:cubicBezTo>
                    <a:pt x="114467" y="26930"/>
                    <a:pt x="115047" y="24838"/>
                    <a:pt x="114580" y="22545"/>
                  </a:cubicBezTo>
                  <a:cubicBezTo>
                    <a:pt x="114064" y="20037"/>
                    <a:pt x="112514" y="18324"/>
                    <a:pt x="110044" y="17568"/>
                  </a:cubicBezTo>
                  <a:cubicBezTo>
                    <a:pt x="109300" y="17338"/>
                    <a:pt x="108578" y="17224"/>
                    <a:pt x="107882" y="17224"/>
                  </a:cubicBezTo>
                  <a:cubicBezTo>
                    <a:pt x="106207" y="17224"/>
                    <a:pt x="104683" y="17885"/>
                    <a:pt x="103366" y="19193"/>
                  </a:cubicBezTo>
                  <a:cubicBezTo>
                    <a:pt x="97015" y="25468"/>
                    <a:pt x="90676" y="31756"/>
                    <a:pt x="84351" y="38044"/>
                  </a:cubicBezTo>
                  <a:cubicBezTo>
                    <a:pt x="82991" y="39388"/>
                    <a:pt x="81372" y="40079"/>
                    <a:pt x="79657" y="40079"/>
                  </a:cubicBezTo>
                  <a:cubicBezTo>
                    <a:pt x="78750" y="40079"/>
                    <a:pt x="77816" y="39885"/>
                    <a:pt x="76879" y="39493"/>
                  </a:cubicBezTo>
                  <a:cubicBezTo>
                    <a:pt x="74447" y="38422"/>
                    <a:pt x="72884" y="36003"/>
                    <a:pt x="72909" y="33331"/>
                  </a:cubicBezTo>
                  <a:cubicBezTo>
                    <a:pt x="72985" y="24914"/>
                    <a:pt x="72947" y="16484"/>
                    <a:pt x="72922" y="8054"/>
                  </a:cubicBezTo>
                  <a:cubicBezTo>
                    <a:pt x="72922" y="7109"/>
                    <a:pt x="72846" y="6176"/>
                    <a:pt x="72695" y="5244"/>
                  </a:cubicBezTo>
                  <a:cubicBezTo>
                    <a:pt x="72271" y="2750"/>
                    <a:pt x="69696" y="1"/>
                    <a:pt x="66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1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1"/>
          </p:nvPr>
        </p:nvSpPr>
        <p:spPr>
          <a:xfrm>
            <a:off x="720000" y="2258350"/>
            <a:ext cx="2175300" cy="16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subTitle" idx="2"/>
          </p:nvPr>
        </p:nvSpPr>
        <p:spPr>
          <a:xfrm>
            <a:off x="3259947" y="2258350"/>
            <a:ext cx="2175300" cy="16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3"/>
          </p:nvPr>
        </p:nvSpPr>
        <p:spPr>
          <a:xfrm>
            <a:off x="5806675" y="2258350"/>
            <a:ext cx="2175300" cy="16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subTitle" idx="4"/>
          </p:nvPr>
        </p:nvSpPr>
        <p:spPr>
          <a:xfrm>
            <a:off x="720000" y="1872251"/>
            <a:ext cx="2175300" cy="4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5"/>
          </p:nvPr>
        </p:nvSpPr>
        <p:spPr>
          <a:xfrm>
            <a:off x="3259950" y="1872251"/>
            <a:ext cx="2175300" cy="4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6"/>
          </p:nvPr>
        </p:nvSpPr>
        <p:spPr>
          <a:xfrm>
            <a:off x="5806675" y="1872251"/>
            <a:ext cx="2175300" cy="4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ubTitle" idx="1"/>
          </p:nvPr>
        </p:nvSpPr>
        <p:spPr>
          <a:xfrm>
            <a:off x="720000" y="1901300"/>
            <a:ext cx="3234300" cy="10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subTitle" idx="2"/>
          </p:nvPr>
        </p:nvSpPr>
        <p:spPr>
          <a:xfrm>
            <a:off x="4433500" y="1901300"/>
            <a:ext cx="3234300" cy="10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ubTitle" idx="3"/>
          </p:nvPr>
        </p:nvSpPr>
        <p:spPr>
          <a:xfrm>
            <a:off x="720000" y="3320875"/>
            <a:ext cx="3234300" cy="10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subTitle" idx="4"/>
          </p:nvPr>
        </p:nvSpPr>
        <p:spPr>
          <a:xfrm>
            <a:off x="4433500" y="3320875"/>
            <a:ext cx="3234300" cy="10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5"/>
          </p:nvPr>
        </p:nvSpPr>
        <p:spPr>
          <a:xfrm>
            <a:off x="720000" y="1530800"/>
            <a:ext cx="32343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6"/>
          </p:nvPr>
        </p:nvSpPr>
        <p:spPr>
          <a:xfrm>
            <a:off x="720000" y="2950500"/>
            <a:ext cx="32343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7"/>
          </p:nvPr>
        </p:nvSpPr>
        <p:spPr>
          <a:xfrm>
            <a:off x="4433473" y="1530800"/>
            <a:ext cx="32343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ubTitle" idx="8"/>
          </p:nvPr>
        </p:nvSpPr>
        <p:spPr>
          <a:xfrm>
            <a:off x="4433473" y="2950500"/>
            <a:ext cx="3234300" cy="4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8069363" y="4214103"/>
            <a:ext cx="722826" cy="709145"/>
          </a:xfrm>
          <a:custGeom>
            <a:avLst/>
            <a:gdLst/>
            <a:ahLst/>
            <a:cxnLst/>
            <a:rect l="l" t="t" r="r" b="b"/>
            <a:pathLst>
              <a:path w="133671" h="131141" extrusionOk="0">
                <a:moveTo>
                  <a:pt x="66143" y="1"/>
                </a:moveTo>
                <a:cubicBezTo>
                  <a:pt x="65997" y="1"/>
                  <a:pt x="65850" y="5"/>
                  <a:pt x="65702" y="15"/>
                </a:cubicBezTo>
                <a:cubicBezTo>
                  <a:pt x="62753" y="204"/>
                  <a:pt x="59830" y="2787"/>
                  <a:pt x="59578" y="5710"/>
                </a:cubicBezTo>
                <a:cubicBezTo>
                  <a:pt x="59477" y="6882"/>
                  <a:pt x="59414" y="8067"/>
                  <a:pt x="59414" y="9251"/>
                </a:cubicBezTo>
                <a:cubicBezTo>
                  <a:pt x="59426" y="17328"/>
                  <a:pt x="59426" y="25418"/>
                  <a:pt x="59414" y="33508"/>
                </a:cubicBezTo>
                <a:cubicBezTo>
                  <a:pt x="59414" y="36229"/>
                  <a:pt x="57914" y="38472"/>
                  <a:pt x="55457" y="39506"/>
                </a:cubicBezTo>
                <a:cubicBezTo>
                  <a:pt x="54539" y="39887"/>
                  <a:pt x="53603" y="40075"/>
                  <a:pt x="52691" y="40075"/>
                </a:cubicBezTo>
                <a:cubicBezTo>
                  <a:pt x="51010" y="40075"/>
                  <a:pt x="49411" y="39437"/>
                  <a:pt x="48161" y="38195"/>
                </a:cubicBezTo>
                <a:cubicBezTo>
                  <a:pt x="43574" y="33659"/>
                  <a:pt x="38988" y="29123"/>
                  <a:pt x="34401" y="24574"/>
                </a:cubicBezTo>
                <a:cubicBezTo>
                  <a:pt x="32574" y="22759"/>
                  <a:pt x="30772" y="20919"/>
                  <a:pt x="28932" y="19118"/>
                </a:cubicBezTo>
                <a:cubicBezTo>
                  <a:pt x="27653" y="17868"/>
                  <a:pt x="25960" y="17252"/>
                  <a:pt x="24274" y="17252"/>
                </a:cubicBezTo>
                <a:cubicBezTo>
                  <a:pt x="22439" y="17252"/>
                  <a:pt x="20611" y="17982"/>
                  <a:pt x="19330" y="19420"/>
                </a:cubicBezTo>
                <a:cubicBezTo>
                  <a:pt x="16924" y="22091"/>
                  <a:pt x="17050" y="26187"/>
                  <a:pt x="19620" y="28694"/>
                </a:cubicBezTo>
                <a:cubicBezTo>
                  <a:pt x="25921" y="34932"/>
                  <a:pt x="32221" y="41182"/>
                  <a:pt x="38509" y="47444"/>
                </a:cubicBezTo>
                <a:cubicBezTo>
                  <a:pt x="41016" y="49952"/>
                  <a:pt x="41231" y="53581"/>
                  <a:pt x="39076" y="56403"/>
                </a:cubicBezTo>
                <a:cubicBezTo>
                  <a:pt x="37665" y="58231"/>
                  <a:pt x="35711" y="58949"/>
                  <a:pt x="33481" y="58949"/>
                </a:cubicBezTo>
                <a:cubicBezTo>
                  <a:pt x="24749" y="58949"/>
                  <a:pt x="16004" y="58961"/>
                  <a:pt x="7259" y="58961"/>
                </a:cubicBezTo>
                <a:cubicBezTo>
                  <a:pt x="7133" y="58955"/>
                  <a:pt x="7007" y="58952"/>
                  <a:pt x="6883" y="58952"/>
                </a:cubicBezTo>
                <a:cubicBezTo>
                  <a:pt x="6509" y="58952"/>
                  <a:pt x="6140" y="58980"/>
                  <a:pt x="5772" y="59037"/>
                </a:cubicBezTo>
                <a:cubicBezTo>
                  <a:pt x="2193" y="59705"/>
                  <a:pt x="1" y="62704"/>
                  <a:pt x="341" y="66446"/>
                </a:cubicBezTo>
                <a:cubicBezTo>
                  <a:pt x="618" y="69609"/>
                  <a:pt x="3567" y="72192"/>
                  <a:pt x="6956" y="72192"/>
                </a:cubicBezTo>
                <a:lnTo>
                  <a:pt x="20099" y="72192"/>
                </a:lnTo>
                <a:cubicBezTo>
                  <a:pt x="22361" y="72192"/>
                  <a:pt x="24620" y="72189"/>
                  <a:pt x="26877" y="72189"/>
                </a:cubicBezTo>
                <a:cubicBezTo>
                  <a:pt x="29134" y="72189"/>
                  <a:pt x="31389" y="72192"/>
                  <a:pt x="33645" y="72205"/>
                </a:cubicBezTo>
                <a:cubicBezTo>
                  <a:pt x="36518" y="72218"/>
                  <a:pt x="38975" y="73805"/>
                  <a:pt x="39971" y="76237"/>
                </a:cubicBezTo>
                <a:cubicBezTo>
                  <a:pt x="41092" y="78997"/>
                  <a:pt x="40563" y="81681"/>
                  <a:pt x="38383" y="83823"/>
                </a:cubicBezTo>
                <a:cubicBezTo>
                  <a:pt x="35296" y="86860"/>
                  <a:pt x="32284" y="89960"/>
                  <a:pt x="29146" y="92959"/>
                </a:cubicBezTo>
                <a:cubicBezTo>
                  <a:pt x="25870" y="96096"/>
                  <a:pt x="22695" y="99347"/>
                  <a:pt x="19507" y="102573"/>
                </a:cubicBezTo>
                <a:cubicBezTo>
                  <a:pt x="17856" y="104249"/>
                  <a:pt x="17302" y="106328"/>
                  <a:pt x="17768" y="108596"/>
                </a:cubicBezTo>
                <a:cubicBezTo>
                  <a:pt x="18297" y="111116"/>
                  <a:pt x="19834" y="112818"/>
                  <a:pt x="22304" y="113574"/>
                </a:cubicBezTo>
                <a:cubicBezTo>
                  <a:pt x="23043" y="113798"/>
                  <a:pt x="23760" y="113909"/>
                  <a:pt x="24452" y="113909"/>
                </a:cubicBezTo>
                <a:cubicBezTo>
                  <a:pt x="26133" y="113909"/>
                  <a:pt x="27665" y="113251"/>
                  <a:pt x="28995" y="111948"/>
                </a:cubicBezTo>
                <a:cubicBezTo>
                  <a:pt x="35308" y="105685"/>
                  <a:pt x="41634" y="99423"/>
                  <a:pt x="47947" y="93148"/>
                </a:cubicBezTo>
                <a:cubicBezTo>
                  <a:pt x="49341" y="91761"/>
                  <a:pt x="50962" y="91056"/>
                  <a:pt x="52683" y="91056"/>
                </a:cubicBezTo>
                <a:cubicBezTo>
                  <a:pt x="53591" y="91056"/>
                  <a:pt x="54526" y="91252"/>
                  <a:pt x="55470" y="91648"/>
                </a:cubicBezTo>
                <a:cubicBezTo>
                  <a:pt x="57927" y="92732"/>
                  <a:pt x="59502" y="95189"/>
                  <a:pt x="59452" y="97873"/>
                </a:cubicBezTo>
                <a:cubicBezTo>
                  <a:pt x="59363" y="106278"/>
                  <a:pt x="59414" y="114682"/>
                  <a:pt x="59426" y="123075"/>
                </a:cubicBezTo>
                <a:cubicBezTo>
                  <a:pt x="59426" y="124020"/>
                  <a:pt x="59502" y="124965"/>
                  <a:pt x="59653" y="125897"/>
                </a:cubicBezTo>
                <a:cubicBezTo>
                  <a:pt x="60089" y="128403"/>
                  <a:pt x="62664" y="131141"/>
                  <a:pt x="66216" y="131141"/>
                </a:cubicBezTo>
                <a:cubicBezTo>
                  <a:pt x="66362" y="131141"/>
                  <a:pt x="66510" y="131136"/>
                  <a:pt x="66659" y="131127"/>
                </a:cubicBezTo>
                <a:cubicBezTo>
                  <a:pt x="69608" y="130925"/>
                  <a:pt x="72519" y="128354"/>
                  <a:pt x="72783" y="125431"/>
                </a:cubicBezTo>
                <a:cubicBezTo>
                  <a:pt x="72871" y="124284"/>
                  <a:pt x="72934" y="123125"/>
                  <a:pt x="72934" y="121966"/>
                </a:cubicBezTo>
                <a:cubicBezTo>
                  <a:pt x="72934" y="113800"/>
                  <a:pt x="72934" y="105648"/>
                  <a:pt x="72934" y="97482"/>
                </a:cubicBezTo>
                <a:cubicBezTo>
                  <a:pt x="72934" y="94912"/>
                  <a:pt x="74497" y="92593"/>
                  <a:pt x="76891" y="91648"/>
                </a:cubicBezTo>
                <a:cubicBezTo>
                  <a:pt x="77871" y="91252"/>
                  <a:pt x="78830" y="91047"/>
                  <a:pt x="79756" y="91047"/>
                </a:cubicBezTo>
                <a:cubicBezTo>
                  <a:pt x="81305" y="91047"/>
                  <a:pt x="82759" y="91622"/>
                  <a:pt x="84061" y="92845"/>
                </a:cubicBezTo>
                <a:cubicBezTo>
                  <a:pt x="86682" y="95315"/>
                  <a:pt x="89177" y="97898"/>
                  <a:pt x="91748" y="100406"/>
                </a:cubicBezTo>
                <a:cubicBezTo>
                  <a:pt x="95666" y="104211"/>
                  <a:pt x="99484" y="108117"/>
                  <a:pt x="103366" y="111961"/>
                </a:cubicBezTo>
                <a:cubicBezTo>
                  <a:pt x="104667" y="113256"/>
                  <a:pt x="106383" y="113894"/>
                  <a:pt x="108089" y="113894"/>
                </a:cubicBezTo>
                <a:cubicBezTo>
                  <a:pt x="109917" y="113894"/>
                  <a:pt x="111734" y="113162"/>
                  <a:pt x="113018" y="111721"/>
                </a:cubicBezTo>
                <a:cubicBezTo>
                  <a:pt x="115437" y="109012"/>
                  <a:pt x="115299" y="105018"/>
                  <a:pt x="112678" y="102397"/>
                </a:cubicBezTo>
                <a:cubicBezTo>
                  <a:pt x="106390" y="96172"/>
                  <a:pt x="100115" y="89947"/>
                  <a:pt x="93839" y="83697"/>
                </a:cubicBezTo>
                <a:cubicBezTo>
                  <a:pt x="91332" y="81202"/>
                  <a:pt x="91117" y="77560"/>
                  <a:pt x="93272" y="74750"/>
                </a:cubicBezTo>
                <a:cubicBezTo>
                  <a:pt x="94684" y="72923"/>
                  <a:pt x="96637" y="72205"/>
                  <a:pt x="98867" y="72205"/>
                </a:cubicBezTo>
                <a:cubicBezTo>
                  <a:pt x="103315" y="72199"/>
                  <a:pt x="107763" y="72199"/>
                  <a:pt x="112211" y="72199"/>
                </a:cubicBezTo>
                <a:cubicBezTo>
                  <a:pt x="116659" y="72199"/>
                  <a:pt x="121108" y="72199"/>
                  <a:pt x="125556" y="72192"/>
                </a:cubicBezTo>
                <a:cubicBezTo>
                  <a:pt x="130117" y="72192"/>
                  <a:pt x="133671" y="67366"/>
                  <a:pt x="131365" y="62616"/>
                </a:cubicBezTo>
                <a:cubicBezTo>
                  <a:pt x="130180" y="60184"/>
                  <a:pt x="128088" y="58949"/>
                  <a:pt x="125316" y="58949"/>
                </a:cubicBezTo>
                <a:cubicBezTo>
                  <a:pt x="120906" y="58955"/>
                  <a:pt x="116496" y="58958"/>
                  <a:pt x="112085" y="58958"/>
                </a:cubicBezTo>
                <a:cubicBezTo>
                  <a:pt x="107675" y="58958"/>
                  <a:pt x="103265" y="58955"/>
                  <a:pt x="98854" y="58949"/>
                </a:cubicBezTo>
                <a:cubicBezTo>
                  <a:pt x="95868" y="58949"/>
                  <a:pt x="93373" y="57386"/>
                  <a:pt x="92378" y="54917"/>
                </a:cubicBezTo>
                <a:cubicBezTo>
                  <a:pt x="91231" y="52119"/>
                  <a:pt x="91785" y="49473"/>
                  <a:pt x="94016" y="47268"/>
                </a:cubicBezTo>
                <a:cubicBezTo>
                  <a:pt x="97191" y="44143"/>
                  <a:pt x="100304" y="40942"/>
                  <a:pt x="103529" y="37855"/>
                </a:cubicBezTo>
                <a:cubicBezTo>
                  <a:pt x="106680" y="34843"/>
                  <a:pt x="109716" y="31718"/>
                  <a:pt x="112791" y="28631"/>
                </a:cubicBezTo>
                <a:cubicBezTo>
                  <a:pt x="114467" y="26930"/>
                  <a:pt x="115047" y="24838"/>
                  <a:pt x="114580" y="22545"/>
                </a:cubicBezTo>
                <a:cubicBezTo>
                  <a:pt x="114064" y="20037"/>
                  <a:pt x="112514" y="18324"/>
                  <a:pt x="110044" y="17568"/>
                </a:cubicBezTo>
                <a:cubicBezTo>
                  <a:pt x="109300" y="17338"/>
                  <a:pt x="108578" y="17224"/>
                  <a:pt x="107882" y="17224"/>
                </a:cubicBezTo>
                <a:cubicBezTo>
                  <a:pt x="106207" y="17224"/>
                  <a:pt x="104683" y="17885"/>
                  <a:pt x="103366" y="19193"/>
                </a:cubicBezTo>
                <a:cubicBezTo>
                  <a:pt x="97015" y="25468"/>
                  <a:pt x="90676" y="31756"/>
                  <a:pt x="84351" y="38044"/>
                </a:cubicBezTo>
                <a:cubicBezTo>
                  <a:pt x="82991" y="39388"/>
                  <a:pt x="81372" y="40079"/>
                  <a:pt x="79657" y="40079"/>
                </a:cubicBezTo>
                <a:cubicBezTo>
                  <a:pt x="78750" y="40079"/>
                  <a:pt x="77816" y="39885"/>
                  <a:pt x="76879" y="39493"/>
                </a:cubicBezTo>
                <a:cubicBezTo>
                  <a:pt x="74447" y="38422"/>
                  <a:pt x="72884" y="36003"/>
                  <a:pt x="72909" y="33331"/>
                </a:cubicBezTo>
                <a:cubicBezTo>
                  <a:pt x="72985" y="24914"/>
                  <a:pt x="72947" y="16484"/>
                  <a:pt x="72922" y="8054"/>
                </a:cubicBezTo>
                <a:cubicBezTo>
                  <a:pt x="72922" y="7109"/>
                  <a:pt x="72846" y="6176"/>
                  <a:pt x="72695" y="5244"/>
                </a:cubicBezTo>
                <a:cubicBezTo>
                  <a:pt x="72271" y="2750"/>
                  <a:pt x="69696" y="1"/>
                  <a:pt x="66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 hasCustomPrompt="1"/>
          </p:nvPr>
        </p:nvSpPr>
        <p:spPr>
          <a:xfrm>
            <a:off x="713227" y="1982516"/>
            <a:ext cx="3995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0"/>
          <p:cNvSpPr txBox="1">
            <a:spLocks noGrp="1"/>
          </p:cNvSpPr>
          <p:nvPr>
            <p:ph type="subTitle" idx="1"/>
          </p:nvPr>
        </p:nvSpPr>
        <p:spPr>
          <a:xfrm>
            <a:off x="713241" y="2757169"/>
            <a:ext cx="39957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title" idx="2" hasCustomPrompt="1"/>
          </p:nvPr>
        </p:nvSpPr>
        <p:spPr>
          <a:xfrm>
            <a:off x="713241" y="615701"/>
            <a:ext cx="3995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3"/>
          </p:nvPr>
        </p:nvSpPr>
        <p:spPr>
          <a:xfrm>
            <a:off x="713241" y="1390642"/>
            <a:ext cx="39957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title" idx="4" hasCustomPrompt="1"/>
          </p:nvPr>
        </p:nvSpPr>
        <p:spPr>
          <a:xfrm>
            <a:off x="713227" y="3349046"/>
            <a:ext cx="3995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5"/>
          </p:nvPr>
        </p:nvSpPr>
        <p:spPr>
          <a:xfrm>
            <a:off x="713241" y="4123699"/>
            <a:ext cx="39957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28" name="Google Shape;128;p20"/>
          <p:cNvSpPr>
            <a:spLocks noGrp="1"/>
          </p:cNvSpPr>
          <p:nvPr>
            <p:ph type="pic" idx="6"/>
          </p:nvPr>
        </p:nvSpPr>
        <p:spPr>
          <a:xfrm>
            <a:off x="4708924" y="0"/>
            <a:ext cx="44352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22"/>
          <p:cNvGrpSpPr/>
          <p:nvPr/>
        </p:nvGrpSpPr>
        <p:grpSpPr>
          <a:xfrm>
            <a:off x="8481012" y="4491896"/>
            <a:ext cx="455746" cy="455746"/>
            <a:chOff x="1670425" y="3680175"/>
            <a:chExt cx="1364100" cy="1364100"/>
          </a:xfrm>
        </p:grpSpPr>
        <p:sp>
          <p:nvSpPr>
            <p:cNvPr id="136" name="Google Shape;136;p22"/>
            <p:cNvSpPr/>
            <p:nvPr/>
          </p:nvSpPr>
          <p:spPr>
            <a:xfrm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2"/>
            <p:cNvSpPr/>
            <p:nvPr/>
          </p:nvSpPr>
          <p:spPr>
            <a:xfrm rot="5400000"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 rot="8100000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 rot="-8100000" flipH="1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/>
          <p:nvPr/>
        </p:nvSpPr>
        <p:spPr>
          <a:xfrm>
            <a:off x="8462276" y="330051"/>
            <a:ext cx="583808" cy="572758"/>
          </a:xfrm>
          <a:custGeom>
            <a:avLst/>
            <a:gdLst/>
            <a:ahLst/>
            <a:cxnLst/>
            <a:rect l="l" t="t" r="r" b="b"/>
            <a:pathLst>
              <a:path w="133671" h="131141" extrusionOk="0">
                <a:moveTo>
                  <a:pt x="66143" y="1"/>
                </a:moveTo>
                <a:cubicBezTo>
                  <a:pt x="65997" y="1"/>
                  <a:pt x="65850" y="5"/>
                  <a:pt x="65702" y="15"/>
                </a:cubicBezTo>
                <a:cubicBezTo>
                  <a:pt x="62753" y="204"/>
                  <a:pt x="59830" y="2787"/>
                  <a:pt x="59578" y="5710"/>
                </a:cubicBezTo>
                <a:cubicBezTo>
                  <a:pt x="59477" y="6882"/>
                  <a:pt x="59414" y="8067"/>
                  <a:pt x="59414" y="9251"/>
                </a:cubicBezTo>
                <a:cubicBezTo>
                  <a:pt x="59426" y="17328"/>
                  <a:pt x="59426" y="25418"/>
                  <a:pt x="59414" y="33508"/>
                </a:cubicBezTo>
                <a:cubicBezTo>
                  <a:pt x="59414" y="36229"/>
                  <a:pt x="57914" y="38472"/>
                  <a:pt x="55457" y="39506"/>
                </a:cubicBezTo>
                <a:cubicBezTo>
                  <a:pt x="54539" y="39887"/>
                  <a:pt x="53603" y="40075"/>
                  <a:pt x="52691" y="40075"/>
                </a:cubicBezTo>
                <a:cubicBezTo>
                  <a:pt x="51010" y="40075"/>
                  <a:pt x="49411" y="39437"/>
                  <a:pt x="48161" y="38195"/>
                </a:cubicBezTo>
                <a:cubicBezTo>
                  <a:pt x="43574" y="33659"/>
                  <a:pt x="38988" y="29123"/>
                  <a:pt x="34401" y="24574"/>
                </a:cubicBezTo>
                <a:cubicBezTo>
                  <a:pt x="32574" y="22759"/>
                  <a:pt x="30772" y="20919"/>
                  <a:pt x="28932" y="19118"/>
                </a:cubicBezTo>
                <a:cubicBezTo>
                  <a:pt x="27653" y="17868"/>
                  <a:pt x="25960" y="17252"/>
                  <a:pt x="24274" y="17252"/>
                </a:cubicBezTo>
                <a:cubicBezTo>
                  <a:pt x="22439" y="17252"/>
                  <a:pt x="20611" y="17982"/>
                  <a:pt x="19330" y="19420"/>
                </a:cubicBezTo>
                <a:cubicBezTo>
                  <a:pt x="16924" y="22091"/>
                  <a:pt x="17050" y="26187"/>
                  <a:pt x="19620" y="28694"/>
                </a:cubicBezTo>
                <a:cubicBezTo>
                  <a:pt x="25921" y="34932"/>
                  <a:pt x="32221" y="41182"/>
                  <a:pt x="38509" y="47444"/>
                </a:cubicBezTo>
                <a:cubicBezTo>
                  <a:pt x="41016" y="49952"/>
                  <a:pt x="41231" y="53581"/>
                  <a:pt x="39076" y="56403"/>
                </a:cubicBezTo>
                <a:cubicBezTo>
                  <a:pt x="37665" y="58231"/>
                  <a:pt x="35711" y="58949"/>
                  <a:pt x="33481" y="58949"/>
                </a:cubicBezTo>
                <a:cubicBezTo>
                  <a:pt x="24749" y="58949"/>
                  <a:pt x="16004" y="58961"/>
                  <a:pt x="7259" y="58961"/>
                </a:cubicBezTo>
                <a:cubicBezTo>
                  <a:pt x="7133" y="58955"/>
                  <a:pt x="7007" y="58952"/>
                  <a:pt x="6883" y="58952"/>
                </a:cubicBezTo>
                <a:cubicBezTo>
                  <a:pt x="6509" y="58952"/>
                  <a:pt x="6140" y="58980"/>
                  <a:pt x="5772" y="59037"/>
                </a:cubicBezTo>
                <a:cubicBezTo>
                  <a:pt x="2193" y="59705"/>
                  <a:pt x="1" y="62704"/>
                  <a:pt x="341" y="66446"/>
                </a:cubicBezTo>
                <a:cubicBezTo>
                  <a:pt x="618" y="69609"/>
                  <a:pt x="3567" y="72192"/>
                  <a:pt x="6956" y="72192"/>
                </a:cubicBezTo>
                <a:lnTo>
                  <a:pt x="20099" y="72192"/>
                </a:lnTo>
                <a:cubicBezTo>
                  <a:pt x="22361" y="72192"/>
                  <a:pt x="24620" y="72189"/>
                  <a:pt x="26877" y="72189"/>
                </a:cubicBezTo>
                <a:cubicBezTo>
                  <a:pt x="29134" y="72189"/>
                  <a:pt x="31389" y="72192"/>
                  <a:pt x="33645" y="72205"/>
                </a:cubicBezTo>
                <a:cubicBezTo>
                  <a:pt x="36518" y="72218"/>
                  <a:pt x="38975" y="73805"/>
                  <a:pt x="39971" y="76237"/>
                </a:cubicBezTo>
                <a:cubicBezTo>
                  <a:pt x="41092" y="78997"/>
                  <a:pt x="40563" y="81681"/>
                  <a:pt x="38383" y="83823"/>
                </a:cubicBezTo>
                <a:cubicBezTo>
                  <a:pt x="35296" y="86860"/>
                  <a:pt x="32284" y="89960"/>
                  <a:pt x="29146" y="92959"/>
                </a:cubicBezTo>
                <a:cubicBezTo>
                  <a:pt x="25870" y="96096"/>
                  <a:pt x="22695" y="99347"/>
                  <a:pt x="19507" y="102573"/>
                </a:cubicBezTo>
                <a:cubicBezTo>
                  <a:pt x="17856" y="104249"/>
                  <a:pt x="17302" y="106328"/>
                  <a:pt x="17768" y="108596"/>
                </a:cubicBezTo>
                <a:cubicBezTo>
                  <a:pt x="18297" y="111116"/>
                  <a:pt x="19834" y="112818"/>
                  <a:pt x="22304" y="113574"/>
                </a:cubicBezTo>
                <a:cubicBezTo>
                  <a:pt x="23043" y="113798"/>
                  <a:pt x="23760" y="113909"/>
                  <a:pt x="24452" y="113909"/>
                </a:cubicBezTo>
                <a:cubicBezTo>
                  <a:pt x="26133" y="113909"/>
                  <a:pt x="27665" y="113251"/>
                  <a:pt x="28995" y="111948"/>
                </a:cubicBezTo>
                <a:cubicBezTo>
                  <a:pt x="35308" y="105685"/>
                  <a:pt x="41634" y="99423"/>
                  <a:pt x="47947" y="93148"/>
                </a:cubicBezTo>
                <a:cubicBezTo>
                  <a:pt x="49341" y="91761"/>
                  <a:pt x="50962" y="91056"/>
                  <a:pt x="52683" y="91056"/>
                </a:cubicBezTo>
                <a:cubicBezTo>
                  <a:pt x="53591" y="91056"/>
                  <a:pt x="54526" y="91252"/>
                  <a:pt x="55470" y="91648"/>
                </a:cubicBezTo>
                <a:cubicBezTo>
                  <a:pt x="57927" y="92732"/>
                  <a:pt x="59502" y="95189"/>
                  <a:pt x="59452" y="97873"/>
                </a:cubicBezTo>
                <a:cubicBezTo>
                  <a:pt x="59363" y="106278"/>
                  <a:pt x="59414" y="114682"/>
                  <a:pt x="59426" y="123075"/>
                </a:cubicBezTo>
                <a:cubicBezTo>
                  <a:pt x="59426" y="124020"/>
                  <a:pt x="59502" y="124965"/>
                  <a:pt x="59653" y="125897"/>
                </a:cubicBezTo>
                <a:cubicBezTo>
                  <a:pt x="60089" y="128403"/>
                  <a:pt x="62664" y="131141"/>
                  <a:pt x="66216" y="131141"/>
                </a:cubicBezTo>
                <a:cubicBezTo>
                  <a:pt x="66362" y="131141"/>
                  <a:pt x="66510" y="131136"/>
                  <a:pt x="66659" y="131127"/>
                </a:cubicBezTo>
                <a:cubicBezTo>
                  <a:pt x="69608" y="130925"/>
                  <a:pt x="72519" y="128354"/>
                  <a:pt x="72783" y="125431"/>
                </a:cubicBezTo>
                <a:cubicBezTo>
                  <a:pt x="72871" y="124284"/>
                  <a:pt x="72934" y="123125"/>
                  <a:pt x="72934" y="121966"/>
                </a:cubicBezTo>
                <a:cubicBezTo>
                  <a:pt x="72934" y="113800"/>
                  <a:pt x="72934" y="105648"/>
                  <a:pt x="72934" y="97482"/>
                </a:cubicBezTo>
                <a:cubicBezTo>
                  <a:pt x="72934" y="94912"/>
                  <a:pt x="74497" y="92593"/>
                  <a:pt x="76891" y="91648"/>
                </a:cubicBezTo>
                <a:cubicBezTo>
                  <a:pt x="77871" y="91252"/>
                  <a:pt x="78830" y="91047"/>
                  <a:pt x="79756" y="91047"/>
                </a:cubicBezTo>
                <a:cubicBezTo>
                  <a:pt x="81305" y="91047"/>
                  <a:pt x="82759" y="91622"/>
                  <a:pt x="84061" y="92845"/>
                </a:cubicBezTo>
                <a:cubicBezTo>
                  <a:pt x="86682" y="95315"/>
                  <a:pt x="89177" y="97898"/>
                  <a:pt x="91748" y="100406"/>
                </a:cubicBezTo>
                <a:cubicBezTo>
                  <a:pt x="95666" y="104211"/>
                  <a:pt x="99484" y="108117"/>
                  <a:pt x="103366" y="111961"/>
                </a:cubicBezTo>
                <a:cubicBezTo>
                  <a:pt x="104667" y="113256"/>
                  <a:pt x="106383" y="113894"/>
                  <a:pt x="108089" y="113894"/>
                </a:cubicBezTo>
                <a:cubicBezTo>
                  <a:pt x="109917" y="113894"/>
                  <a:pt x="111734" y="113162"/>
                  <a:pt x="113018" y="111721"/>
                </a:cubicBezTo>
                <a:cubicBezTo>
                  <a:pt x="115437" y="109012"/>
                  <a:pt x="115299" y="105018"/>
                  <a:pt x="112678" y="102397"/>
                </a:cubicBezTo>
                <a:cubicBezTo>
                  <a:pt x="106390" y="96172"/>
                  <a:pt x="100115" y="89947"/>
                  <a:pt x="93839" y="83697"/>
                </a:cubicBezTo>
                <a:cubicBezTo>
                  <a:pt x="91332" y="81202"/>
                  <a:pt x="91117" y="77560"/>
                  <a:pt x="93272" y="74750"/>
                </a:cubicBezTo>
                <a:cubicBezTo>
                  <a:pt x="94684" y="72923"/>
                  <a:pt x="96637" y="72205"/>
                  <a:pt x="98867" y="72205"/>
                </a:cubicBezTo>
                <a:cubicBezTo>
                  <a:pt x="103315" y="72199"/>
                  <a:pt x="107763" y="72199"/>
                  <a:pt x="112211" y="72199"/>
                </a:cubicBezTo>
                <a:cubicBezTo>
                  <a:pt x="116659" y="72199"/>
                  <a:pt x="121108" y="72199"/>
                  <a:pt x="125556" y="72192"/>
                </a:cubicBezTo>
                <a:cubicBezTo>
                  <a:pt x="130117" y="72192"/>
                  <a:pt x="133671" y="67366"/>
                  <a:pt x="131365" y="62616"/>
                </a:cubicBezTo>
                <a:cubicBezTo>
                  <a:pt x="130180" y="60184"/>
                  <a:pt x="128088" y="58949"/>
                  <a:pt x="125316" y="58949"/>
                </a:cubicBezTo>
                <a:cubicBezTo>
                  <a:pt x="120906" y="58955"/>
                  <a:pt x="116496" y="58958"/>
                  <a:pt x="112085" y="58958"/>
                </a:cubicBezTo>
                <a:cubicBezTo>
                  <a:pt x="107675" y="58958"/>
                  <a:pt x="103265" y="58955"/>
                  <a:pt x="98854" y="58949"/>
                </a:cubicBezTo>
                <a:cubicBezTo>
                  <a:pt x="95868" y="58949"/>
                  <a:pt x="93373" y="57386"/>
                  <a:pt x="92378" y="54917"/>
                </a:cubicBezTo>
                <a:cubicBezTo>
                  <a:pt x="91231" y="52119"/>
                  <a:pt x="91785" y="49473"/>
                  <a:pt x="94016" y="47268"/>
                </a:cubicBezTo>
                <a:cubicBezTo>
                  <a:pt x="97191" y="44143"/>
                  <a:pt x="100304" y="40942"/>
                  <a:pt x="103529" y="37855"/>
                </a:cubicBezTo>
                <a:cubicBezTo>
                  <a:pt x="106680" y="34843"/>
                  <a:pt x="109716" y="31718"/>
                  <a:pt x="112791" y="28631"/>
                </a:cubicBezTo>
                <a:cubicBezTo>
                  <a:pt x="114467" y="26930"/>
                  <a:pt x="115047" y="24838"/>
                  <a:pt x="114580" y="22545"/>
                </a:cubicBezTo>
                <a:cubicBezTo>
                  <a:pt x="114064" y="20037"/>
                  <a:pt x="112514" y="18324"/>
                  <a:pt x="110044" y="17568"/>
                </a:cubicBezTo>
                <a:cubicBezTo>
                  <a:pt x="109300" y="17338"/>
                  <a:pt x="108578" y="17224"/>
                  <a:pt x="107882" y="17224"/>
                </a:cubicBezTo>
                <a:cubicBezTo>
                  <a:pt x="106207" y="17224"/>
                  <a:pt x="104683" y="17885"/>
                  <a:pt x="103366" y="19193"/>
                </a:cubicBezTo>
                <a:cubicBezTo>
                  <a:pt x="97015" y="25468"/>
                  <a:pt x="90676" y="31756"/>
                  <a:pt x="84351" y="38044"/>
                </a:cubicBezTo>
                <a:cubicBezTo>
                  <a:pt x="82991" y="39388"/>
                  <a:pt x="81372" y="40079"/>
                  <a:pt x="79657" y="40079"/>
                </a:cubicBezTo>
                <a:cubicBezTo>
                  <a:pt x="78750" y="40079"/>
                  <a:pt x="77816" y="39885"/>
                  <a:pt x="76879" y="39493"/>
                </a:cubicBezTo>
                <a:cubicBezTo>
                  <a:pt x="74447" y="38422"/>
                  <a:pt x="72884" y="36003"/>
                  <a:pt x="72909" y="33331"/>
                </a:cubicBezTo>
                <a:cubicBezTo>
                  <a:pt x="72985" y="24914"/>
                  <a:pt x="72947" y="16484"/>
                  <a:pt x="72922" y="8054"/>
                </a:cubicBezTo>
                <a:cubicBezTo>
                  <a:pt x="72922" y="7109"/>
                  <a:pt x="72846" y="6176"/>
                  <a:pt x="72695" y="5244"/>
                </a:cubicBezTo>
                <a:cubicBezTo>
                  <a:pt x="72271" y="2750"/>
                  <a:pt x="69696" y="1"/>
                  <a:pt x="66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047175" y="2571751"/>
            <a:ext cx="4383600" cy="17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1729956"/>
            <a:ext cx="21654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>
            <a:spLocks noGrp="1"/>
          </p:cNvSpPr>
          <p:nvPr>
            <p:ph type="pic" idx="3"/>
          </p:nvPr>
        </p:nvSpPr>
        <p:spPr>
          <a:xfrm>
            <a:off x="-2" y="75"/>
            <a:ext cx="3566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4008611" y="2254397"/>
            <a:ext cx="2568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720000" y="2254397"/>
            <a:ext cx="2568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>
            <a:off x="720000" y="1830500"/>
            <a:ext cx="2568600" cy="5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>
            <a:off x="4008613" y="1830500"/>
            <a:ext cx="2568600" cy="5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713225" y="762275"/>
            <a:ext cx="3004500" cy="124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ubTitle" idx="1"/>
          </p:nvPr>
        </p:nvSpPr>
        <p:spPr>
          <a:xfrm>
            <a:off x="713225" y="208292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hiv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>
            <a:spLocks noGrp="1"/>
          </p:cNvSpPr>
          <p:nvPr>
            <p:ph type="pic" idx="2"/>
          </p:nvPr>
        </p:nvSpPr>
        <p:spPr>
          <a:xfrm>
            <a:off x="5911800" y="0"/>
            <a:ext cx="32322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1752600" y="1307100"/>
            <a:ext cx="5638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633475"/>
            <a:ext cx="6576000" cy="101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1" name="Google Shape;41;p11"/>
          <p:cNvSpPr txBox="1">
            <a:spLocks noGrp="1"/>
          </p:cNvSpPr>
          <p:nvPr>
            <p:ph type="subTitle" idx="1"/>
          </p:nvPr>
        </p:nvSpPr>
        <p:spPr>
          <a:xfrm>
            <a:off x="1284000" y="1647200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" name="Google Shape;42;p11"/>
          <p:cNvSpPr>
            <a:spLocks noGrp="1"/>
          </p:cNvSpPr>
          <p:nvPr>
            <p:ph type="pic" idx="2"/>
          </p:nvPr>
        </p:nvSpPr>
        <p:spPr>
          <a:xfrm>
            <a:off x="0" y="2610800"/>
            <a:ext cx="9154200" cy="2532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Medium"/>
              <a:buNone/>
              <a:defRPr sz="3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Medium"/>
              <a:buNone/>
              <a:defRPr sz="3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Medium"/>
              <a:buNone/>
              <a:defRPr sz="3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Medium"/>
              <a:buNone/>
              <a:defRPr sz="3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Medium"/>
              <a:buNone/>
              <a:defRPr sz="3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Medium"/>
              <a:buNone/>
              <a:defRPr sz="3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Medium"/>
              <a:buNone/>
              <a:defRPr sz="3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Medium"/>
              <a:buNone/>
              <a:defRPr sz="3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Medium"/>
              <a:buNone/>
              <a:defRPr sz="35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Char char="●"/>
              <a:defRPr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Char char="○"/>
              <a:defRPr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Char char="■"/>
              <a:defRPr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Char char="●"/>
              <a:defRPr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Char char="○"/>
              <a:defRPr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Char char="■"/>
              <a:defRPr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Char char="●"/>
              <a:defRPr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Char char="○"/>
              <a:defRPr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Char char="■"/>
              <a:defRPr sz="12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  <p:sldLayoutId id="2147483663" r:id="rId13"/>
    <p:sldLayoutId id="2147483664" r:id="rId14"/>
    <p:sldLayoutId id="2147483666" r:id="rId15"/>
    <p:sldLayoutId id="2147483668" r:id="rId16"/>
    <p:sldLayoutId id="2147483669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4a"/><Relationship Id="rId7" Type="http://schemas.openxmlformats.org/officeDocument/2006/relationships/image" Target="../media/image1.jp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6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ManasiCShinde28" TargetMode="External"/><Relationship Id="rId5" Type="http://schemas.openxmlformats.org/officeDocument/2006/relationships/hyperlink" Target="http://www.linkedin.com/in/manasi-shinde-321b631b5" TargetMode="External"/><Relationship Id="rId4" Type="http://schemas.openxmlformats.org/officeDocument/2006/relationships/hyperlink" Target="mailto:shindemanasi310@gmail.com" TargetMode="External"/><Relationship Id="rId9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>
            <a:spLocks noGrp="1"/>
          </p:cNvSpPr>
          <p:nvPr>
            <p:ph type="ctrTitle"/>
          </p:nvPr>
        </p:nvSpPr>
        <p:spPr>
          <a:xfrm>
            <a:off x="4264375" y="290057"/>
            <a:ext cx="4166400" cy="35039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br>
              <a:rPr lang="en-US" sz="4400" dirty="0">
                <a:solidFill>
                  <a:schemeClr val="tx1"/>
                </a:solidFill>
                <a:latin typeface="Playfair Display Medium" panose="020B0604020202020204" charset="0"/>
              </a:rPr>
            </a:br>
            <a:br>
              <a:rPr lang="en-US" sz="4400" dirty="0">
                <a:solidFill>
                  <a:schemeClr val="tx1"/>
                </a:solidFill>
                <a:latin typeface="Playfair Display Medium" panose="020B0604020202020204" charset="0"/>
              </a:rPr>
            </a:br>
            <a:r>
              <a:rPr lang="en-US" sz="4400" dirty="0">
                <a:solidFill>
                  <a:schemeClr val="tx1"/>
                </a:solidFill>
                <a:latin typeface="Playfair Display Medium" panose="020B0604020202020204" charset="0"/>
              </a:rPr>
              <a:t>Natural Nourishment - </a:t>
            </a:r>
            <a:r>
              <a:rPr lang="en-US" sz="4400" spc="-105" dirty="0">
                <a:solidFill>
                  <a:schemeClr val="tx1"/>
                </a:solidFill>
                <a:latin typeface="Playfair Display Medium" panose="020B0604020202020204" charset="0"/>
              </a:rPr>
              <a:t>Supply</a:t>
            </a:r>
            <a:r>
              <a:rPr lang="en-US" sz="4400" spc="-105" dirty="0">
                <a:solidFill>
                  <a:schemeClr val="tx1"/>
                </a:solidFill>
                <a:latin typeface="Arial Rounded MT Bold" panose="020F0704030504030204" pitchFamily="34" charset="0"/>
              </a:rPr>
              <a:t> </a:t>
            </a:r>
            <a:r>
              <a:rPr lang="en-US" sz="4400" spc="-105" dirty="0">
                <a:solidFill>
                  <a:schemeClr val="tx1"/>
                </a:solidFill>
                <a:latin typeface="Playfair Display Medium" panose="020B0604020202020204" charset="0"/>
              </a:rPr>
              <a:t>Chain </a:t>
            </a:r>
            <a:br>
              <a:rPr lang="en-US" sz="4400" spc="-105" dirty="0">
                <a:solidFill>
                  <a:schemeClr val="tx1"/>
                </a:solidFill>
                <a:latin typeface="Playfair Display Medium" panose="020B0604020202020204" charset="0"/>
              </a:rPr>
            </a:br>
            <a:r>
              <a:rPr lang="en-US" sz="4400" spc="-105" dirty="0">
                <a:solidFill>
                  <a:schemeClr val="tx1"/>
                </a:solidFill>
                <a:latin typeface="Playfair Display Medium" panose="020B0604020202020204" charset="0"/>
              </a:rPr>
              <a:t>Data Analysis </a:t>
            </a:r>
            <a:br>
              <a:rPr lang="en-US" sz="5400" spc="-105" dirty="0">
                <a:solidFill>
                  <a:srgbClr val="FFFFFF"/>
                </a:solidFill>
                <a:latin typeface="Arial Rounded MT Bold" panose="020F0704030504030204" pitchFamily="34" charset="0"/>
              </a:rPr>
            </a:br>
            <a:endParaRPr sz="4400" dirty="0">
              <a:solidFill>
                <a:schemeClr val="tx1"/>
              </a:solidFill>
              <a:latin typeface="Playfair Display Medium" panose="020B0604020202020204" charset="0"/>
            </a:endParaRPr>
          </a:p>
        </p:txBody>
      </p:sp>
      <p:pic>
        <p:nvPicPr>
          <p:cNvPr id="154" name="Google Shape;154;p2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7">
            <a:alphaModFix/>
          </a:blip>
          <a:srcRect l="750" t="5388" r="-749" b="3428"/>
          <a:stretch/>
        </p:blipFill>
        <p:spPr>
          <a:xfrm>
            <a:off x="0" y="0"/>
            <a:ext cx="3765300" cy="5143500"/>
          </a:xfrm>
          <a:prstGeom prst="rect">
            <a:avLst/>
          </a:prstGeom>
        </p:spPr>
      </p:pic>
      <p:grpSp>
        <p:nvGrpSpPr>
          <p:cNvPr id="155" name="Google Shape;155;p27"/>
          <p:cNvGrpSpPr/>
          <p:nvPr/>
        </p:nvGrpSpPr>
        <p:grpSpPr>
          <a:xfrm>
            <a:off x="8178074" y="4412698"/>
            <a:ext cx="505399" cy="505399"/>
            <a:chOff x="1670425" y="3680175"/>
            <a:chExt cx="1364100" cy="1364100"/>
          </a:xfrm>
        </p:grpSpPr>
        <p:sp>
          <p:nvSpPr>
            <p:cNvPr id="156" name="Google Shape;156;p27"/>
            <p:cNvSpPr/>
            <p:nvPr/>
          </p:nvSpPr>
          <p:spPr>
            <a:xfrm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7"/>
            <p:cNvSpPr/>
            <p:nvPr/>
          </p:nvSpPr>
          <p:spPr>
            <a:xfrm rot="5400000"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7"/>
            <p:cNvSpPr/>
            <p:nvPr/>
          </p:nvSpPr>
          <p:spPr>
            <a:xfrm rot="8100000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7"/>
            <p:cNvSpPr/>
            <p:nvPr/>
          </p:nvSpPr>
          <p:spPr>
            <a:xfrm rot="-8100000" flipH="1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60;p27"/>
          <p:cNvSpPr/>
          <p:nvPr/>
        </p:nvSpPr>
        <p:spPr>
          <a:xfrm>
            <a:off x="8069363" y="324816"/>
            <a:ext cx="722826" cy="709145"/>
          </a:xfrm>
          <a:custGeom>
            <a:avLst/>
            <a:gdLst/>
            <a:ahLst/>
            <a:cxnLst/>
            <a:rect l="l" t="t" r="r" b="b"/>
            <a:pathLst>
              <a:path w="133671" h="131141" extrusionOk="0">
                <a:moveTo>
                  <a:pt x="66143" y="1"/>
                </a:moveTo>
                <a:cubicBezTo>
                  <a:pt x="65997" y="1"/>
                  <a:pt x="65850" y="5"/>
                  <a:pt x="65702" y="15"/>
                </a:cubicBezTo>
                <a:cubicBezTo>
                  <a:pt x="62753" y="204"/>
                  <a:pt x="59830" y="2787"/>
                  <a:pt x="59578" y="5710"/>
                </a:cubicBezTo>
                <a:cubicBezTo>
                  <a:pt x="59477" y="6882"/>
                  <a:pt x="59414" y="8067"/>
                  <a:pt x="59414" y="9251"/>
                </a:cubicBezTo>
                <a:cubicBezTo>
                  <a:pt x="59426" y="17328"/>
                  <a:pt x="59426" y="25418"/>
                  <a:pt x="59414" y="33508"/>
                </a:cubicBezTo>
                <a:cubicBezTo>
                  <a:pt x="59414" y="36229"/>
                  <a:pt x="57914" y="38472"/>
                  <a:pt x="55457" y="39506"/>
                </a:cubicBezTo>
                <a:cubicBezTo>
                  <a:pt x="54539" y="39887"/>
                  <a:pt x="53603" y="40075"/>
                  <a:pt x="52691" y="40075"/>
                </a:cubicBezTo>
                <a:cubicBezTo>
                  <a:pt x="51010" y="40075"/>
                  <a:pt x="49411" y="39437"/>
                  <a:pt x="48161" y="38195"/>
                </a:cubicBezTo>
                <a:cubicBezTo>
                  <a:pt x="43574" y="33659"/>
                  <a:pt x="38988" y="29123"/>
                  <a:pt x="34401" y="24574"/>
                </a:cubicBezTo>
                <a:cubicBezTo>
                  <a:pt x="32574" y="22759"/>
                  <a:pt x="30772" y="20919"/>
                  <a:pt x="28932" y="19118"/>
                </a:cubicBezTo>
                <a:cubicBezTo>
                  <a:pt x="27653" y="17868"/>
                  <a:pt x="25960" y="17252"/>
                  <a:pt x="24274" y="17252"/>
                </a:cubicBezTo>
                <a:cubicBezTo>
                  <a:pt x="22439" y="17252"/>
                  <a:pt x="20611" y="17982"/>
                  <a:pt x="19330" y="19420"/>
                </a:cubicBezTo>
                <a:cubicBezTo>
                  <a:pt x="16924" y="22091"/>
                  <a:pt x="17050" y="26187"/>
                  <a:pt x="19620" y="28694"/>
                </a:cubicBezTo>
                <a:cubicBezTo>
                  <a:pt x="25921" y="34932"/>
                  <a:pt x="32221" y="41182"/>
                  <a:pt x="38509" y="47444"/>
                </a:cubicBezTo>
                <a:cubicBezTo>
                  <a:pt x="41016" y="49952"/>
                  <a:pt x="41231" y="53581"/>
                  <a:pt x="39076" y="56403"/>
                </a:cubicBezTo>
                <a:cubicBezTo>
                  <a:pt x="37665" y="58231"/>
                  <a:pt x="35711" y="58949"/>
                  <a:pt x="33481" y="58949"/>
                </a:cubicBezTo>
                <a:cubicBezTo>
                  <a:pt x="24749" y="58949"/>
                  <a:pt x="16004" y="58961"/>
                  <a:pt x="7259" y="58961"/>
                </a:cubicBezTo>
                <a:cubicBezTo>
                  <a:pt x="7133" y="58955"/>
                  <a:pt x="7007" y="58952"/>
                  <a:pt x="6883" y="58952"/>
                </a:cubicBezTo>
                <a:cubicBezTo>
                  <a:pt x="6509" y="58952"/>
                  <a:pt x="6140" y="58980"/>
                  <a:pt x="5772" y="59037"/>
                </a:cubicBezTo>
                <a:cubicBezTo>
                  <a:pt x="2193" y="59705"/>
                  <a:pt x="1" y="62704"/>
                  <a:pt x="341" y="66446"/>
                </a:cubicBezTo>
                <a:cubicBezTo>
                  <a:pt x="618" y="69609"/>
                  <a:pt x="3567" y="72192"/>
                  <a:pt x="6956" y="72192"/>
                </a:cubicBezTo>
                <a:lnTo>
                  <a:pt x="20099" y="72192"/>
                </a:lnTo>
                <a:cubicBezTo>
                  <a:pt x="22361" y="72192"/>
                  <a:pt x="24620" y="72189"/>
                  <a:pt x="26877" y="72189"/>
                </a:cubicBezTo>
                <a:cubicBezTo>
                  <a:pt x="29134" y="72189"/>
                  <a:pt x="31389" y="72192"/>
                  <a:pt x="33645" y="72205"/>
                </a:cubicBezTo>
                <a:cubicBezTo>
                  <a:pt x="36518" y="72218"/>
                  <a:pt x="38975" y="73805"/>
                  <a:pt x="39971" y="76237"/>
                </a:cubicBezTo>
                <a:cubicBezTo>
                  <a:pt x="41092" y="78997"/>
                  <a:pt x="40563" y="81681"/>
                  <a:pt x="38383" y="83823"/>
                </a:cubicBezTo>
                <a:cubicBezTo>
                  <a:pt x="35296" y="86860"/>
                  <a:pt x="32284" y="89960"/>
                  <a:pt x="29146" y="92959"/>
                </a:cubicBezTo>
                <a:cubicBezTo>
                  <a:pt x="25870" y="96096"/>
                  <a:pt x="22695" y="99347"/>
                  <a:pt x="19507" y="102573"/>
                </a:cubicBezTo>
                <a:cubicBezTo>
                  <a:pt x="17856" y="104249"/>
                  <a:pt x="17302" y="106328"/>
                  <a:pt x="17768" y="108596"/>
                </a:cubicBezTo>
                <a:cubicBezTo>
                  <a:pt x="18297" y="111116"/>
                  <a:pt x="19834" y="112818"/>
                  <a:pt x="22304" y="113574"/>
                </a:cubicBezTo>
                <a:cubicBezTo>
                  <a:pt x="23043" y="113798"/>
                  <a:pt x="23760" y="113909"/>
                  <a:pt x="24452" y="113909"/>
                </a:cubicBezTo>
                <a:cubicBezTo>
                  <a:pt x="26133" y="113909"/>
                  <a:pt x="27665" y="113251"/>
                  <a:pt x="28995" y="111948"/>
                </a:cubicBezTo>
                <a:cubicBezTo>
                  <a:pt x="35308" y="105685"/>
                  <a:pt x="41634" y="99423"/>
                  <a:pt x="47947" y="93148"/>
                </a:cubicBezTo>
                <a:cubicBezTo>
                  <a:pt x="49341" y="91761"/>
                  <a:pt x="50962" y="91056"/>
                  <a:pt x="52683" y="91056"/>
                </a:cubicBezTo>
                <a:cubicBezTo>
                  <a:pt x="53591" y="91056"/>
                  <a:pt x="54526" y="91252"/>
                  <a:pt x="55470" y="91648"/>
                </a:cubicBezTo>
                <a:cubicBezTo>
                  <a:pt x="57927" y="92732"/>
                  <a:pt x="59502" y="95189"/>
                  <a:pt x="59452" y="97873"/>
                </a:cubicBezTo>
                <a:cubicBezTo>
                  <a:pt x="59363" y="106278"/>
                  <a:pt x="59414" y="114682"/>
                  <a:pt x="59426" y="123075"/>
                </a:cubicBezTo>
                <a:cubicBezTo>
                  <a:pt x="59426" y="124020"/>
                  <a:pt x="59502" y="124965"/>
                  <a:pt x="59653" y="125897"/>
                </a:cubicBezTo>
                <a:cubicBezTo>
                  <a:pt x="60089" y="128403"/>
                  <a:pt x="62664" y="131141"/>
                  <a:pt x="66216" y="131141"/>
                </a:cubicBezTo>
                <a:cubicBezTo>
                  <a:pt x="66362" y="131141"/>
                  <a:pt x="66510" y="131136"/>
                  <a:pt x="66659" y="131127"/>
                </a:cubicBezTo>
                <a:cubicBezTo>
                  <a:pt x="69608" y="130925"/>
                  <a:pt x="72519" y="128354"/>
                  <a:pt x="72783" y="125431"/>
                </a:cubicBezTo>
                <a:cubicBezTo>
                  <a:pt x="72871" y="124284"/>
                  <a:pt x="72934" y="123125"/>
                  <a:pt x="72934" y="121966"/>
                </a:cubicBezTo>
                <a:cubicBezTo>
                  <a:pt x="72934" y="113800"/>
                  <a:pt x="72934" y="105648"/>
                  <a:pt x="72934" y="97482"/>
                </a:cubicBezTo>
                <a:cubicBezTo>
                  <a:pt x="72934" y="94912"/>
                  <a:pt x="74497" y="92593"/>
                  <a:pt x="76891" y="91648"/>
                </a:cubicBezTo>
                <a:cubicBezTo>
                  <a:pt x="77871" y="91252"/>
                  <a:pt x="78830" y="91047"/>
                  <a:pt x="79756" y="91047"/>
                </a:cubicBezTo>
                <a:cubicBezTo>
                  <a:pt x="81305" y="91047"/>
                  <a:pt x="82759" y="91622"/>
                  <a:pt x="84061" y="92845"/>
                </a:cubicBezTo>
                <a:cubicBezTo>
                  <a:pt x="86682" y="95315"/>
                  <a:pt x="89177" y="97898"/>
                  <a:pt x="91748" y="100406"/>
                </a:cubicBezTo>
                <a:cubicBezTo>
                  <a:pt x="95666" y="104211"/>
                  <a:pt x="99484" y="108117"/>
                  <a:pt x="103366" y="111961"/>
                </a:cubicBezTo>
                <a:cubicBezTo>
                  <a:pt x="104667" y="113256"/>
                  <a:pt x="106383" y="113894"/>
                  <a:pt x="108089" y="113894"/>
                </a:cubicBezTo>
                <a:cubicBezTo>
                  <a:pt x="109917" y="113894"/>
                  <a:pt x="111734" y="113162"/>
                  <a:pt x="113018" y="111721"/>
                </a:cubicBezTo>
                <a:cubicBezTo>
                  <a:pt x="115437" y="109012"/>
                  <a:pt x="115299" y="105018"/>
                  <a:pt x="112678" y="102397"/>
                </a:cubicBezTo>
                <a:cubicBezTo>
                  <a:pt x="106390" y="96172"/>
                  <a:pt x="100115" y="89947"/>
                  <a:pt x="93839" y="83697"/>
                </a:cubicBezTo>
                <a:cubicBezTo>
                  <a:pt x="91332" y="81202"/>
                  <a:pt x="91117" y="77560"/>
                  <a:pt x="93272" y="74750"/>
                </a:cubicBezTo>
                <a:cubicBezTo>
                  <a:pt x="94684" y="72923"/>
                  <a:pt x="96637" y="72205"/>
                  <a:pt x="98867" y="72205"/>
                </a:cubicBezTo>
                <a:cubicBezTo>
                  <a:pt x="103315" y="72199"/>
                  <a:pt x="107763" y="72199"/>
                  <a:pt x="112211" y="72199"/>
                </a:cubicBezTo>
                <a:cubicBezTo>
                  <a:pt x="116659" y="72199"/>
                  <a:pt x="121108" y="72199"/>
                  <a:pt x="125556" y="72192"/>
                </a:cubicBezTo>
                <a:cubicBezTo>
                  <a:pt x="130117" y="72192"/>
                  <a:pt x="133671" y="67366"/>
                  <a:pt x="131365" y="62616"/>
                </a:cubicBezTo>
                <a:cubicBezTo>
                  <a:pt x="130180" y="60184"/>
                  <a:pt x="128088" y="58949"/>
                  <a:pt x="125316" y="58949"/>
                </a:cubicBezTo>
                <a:cubicBezTo>
                  <a:pt x="120906" y="58955"/>
                  <a:pt x="116496" y="58958"/>
                  <a:pt x="112085" y="58958"/>
                </a:cubicBezTo>
                <a:cubicBezTo>
                  <a:pt x="107675" y="58958"/>
                  <a:pt x="103265" y="58955"/>
                  <a:pt x="98854" y="58949"/>
                </a:cubicBezTo>
                <a:cubicBezTo>
                  <a:pt x="95868" y="58949"/>
                  <a:pt x="93373" y="57386"/>
                  <a:pt x="92378" y="54917"/>
                </a:cubicBezTo>
                <a:cubicBezTo>
                  <a:pt x="91231" y="52119"/>
                  <a:pt x="91785" y="49473"/>
                  <a:pt x="94016" y="47268"/>
                </a:cubicBezTo>
                <a:cubicBezTo>
                  <a:pt x="97191" y="44143"/>
                  <a:pt x="100304" y="40942"/>
                  <a:pt x="103529" y="37855"/>
                </a:cubicBezTo>
                <a:cubicBezTo>
                  <a:pt x="106680" y="34843"/>
                  <a:pt x="109716" y="31718"/>
                  <a:pt x="112791" y="28631"/>
                </a:cubicBezTo>
                <a:cubicBezTo>
                  <a:pt x="114467" y="26930"/>
                  <a:pt x="115047" y="24838"/>
                  <a:pt x="114580" y="22545"/>
                </a:cubicBezTo>
                <a:cubicBezTo>
                  <a:pt x="114064" y="20037"/>
                  <a:pt x="112514" y="18324"/>
                  <a:pt x="110044" y="17568"/>
                </a:cubicBezTo>
                <a:cubicBezTo>
                  <a:pt x="109300" y="17338"/>
                  <a:pt x="108578" y="17224"/>
                  <a:pt x="107882" y="17224"/>
                </a:cubicBezTo>
                <a:cubicBezTo>
                  <a:pt x="106207" y="17224"/>
                  <a:pt x="104683" y="17885"/>
                  <a:pt x="103366" y="19193"/>
                </a:cubicBezTo>
                <a:cubicBezTo>
                  <a:pt x="97015" y="25468"/>
                  <a:pt x="90676" y="31756"/>
                  <a:pt x="84351" y="38044"/>
                </a:cubicBezTo>
                <a:cubicBezTo>
                  <a:pt x="82991" y="39388"/>
                  <a:pt x="81372" y="40079"/>
                  <a:pt x="79657" y="40079"/>
                </a:cubicBezTo>
                <a:cubicBezTo>
                  <a:pt x="78750" y="40079"/>
                  <a:pt x="77816" y="39885"/>
                  <a:pt x="76879" y="39493"/>
                </a:cubicBezTo>
                <a:cubicBezTo>
                  <a:pt x="74447" y="38422"/>
                  <a:pt x="72884" y="36003"/>
                  <a:pt x="72909" y="33331"/>
                </a:cubicBezTo>
                <a:cubicBezTo>
                  <a:pt x="72985" y="24914"/>
                  <a:pt x="72947" y="16484"/>
                  <a:pt x="72922" y="8054"/>
                </a:cubicBezTo>
                <a:cubicBezTo>
                  <a:pt x="72922" y="7109"/>
                  <a:pt x="72846" y="6176"/>
                  <a:pt x="72695" y="5244"/>
                </a:cubicBezTo>
                <a:cubicBezTo>
                  <a:pt x="72271" y="2750"/>
                  <a:pt x="69696" y="1"/>
                  <a:pt x="66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1" name="Google Shape;161;p27"/>
          <p:cNvCxnSpPr/>
          <p:nvPr/>
        </p:nvCxnSpPr>
        <p:spPr>
          <a:xfrm>
            <a:off x="4375481" y="3521351"/>
            <a:ext cx="1153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2" name="Google Shape;162;p27"/>
          <p:cNvSpPr/>
          <p:nvPr/>
        </p:nvSpPr>
        <p:spPr>
          <a:xfrm>
            <a:off x="3127437" y="-602050"/>
            <a:ext cx="1209264" cy="1199906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63D4D-26EC-03A5-6A78-7D08B96EB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10800000">
            <a:off x="4202909" y="324815"/>
            <a:ext cx="4227863" cy="3915828"/>
          </a:xfrm>
        </p:spPr>
        <p:txBody>
          <a:bodyPr>
            <a:noAutofit/>
          </a:bodyPr>
          <a:lstStyle/>
          <a:p>
            <a:r>
              <a:rPr lang="en-US" dirty="0"/>
              <a:t>.</a:t>
            </a:r>
            <a:endParaRPr lang="en-IN" dirty="0"/>
          </a:p>
        </p:txBody>
      </p:sp>
      <p:pic>
        <p:nvPicPr>
          <p:cNvPr id="5" name="Recorded Sound natural 1">
            <a:hlinkClick r:id="" action="ppaction://media"/>
            <a:extLst>
              <a:ext uri="{FF2B5EF4-FFF2-40B4-BE49-F238E27FC236}">
                <a16:creationId xmlns:a16="http://schemas.microsoft.com/office/drawing/2014/main" id="{3925B417-3255-4498-876F-2DC4940068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315837" y="3370262"/>
            <a:ext cx="487363" cy="48736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8BEFCA2-4971-BD32-22CB-87B997D7BE9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26"/>
    </mc:Choice>
    <mc:Fallback>
      <p:transition spd="slow" advTm="16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0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23" objId="5"/>
        <p14:stopEvt time="7257" objId="5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 txBox="1">
            <a:spLocks noGrp="1"/>
          </p:cNvSpPr>
          <p:nvPr>
            <p:ph type="title"/>
          </p:nvPr>
        </p:nvSpPr>
        <p:spPr>
          <a:xfrm>
            <a:off x="705550" y="-114315"/>
            <a:ext cx="7704000" cy="441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" dirty="0"/>
              <a:t> Shipping Analysis</a:t>
            </a:r>
            <a:endParaRPr dirty="0"/>
          </a:p>
        </p:txBody>
      </p:sp>
      <p:sp>
        <p:nvSpPr>
          <p:cNvPr id="308" name="Google Shape;308;p38"/>
          <p:cNvSpPr txBox="1">
            <a:spLocks noGrp="1"/>
          </p:cNvSpPr>
          <p:nvPr>
            <p:ph type="title" idx="4294967295"/>
          </p:nvPr>
        </p:nvSpPr>
        <p:spPr>
          <a:xfrm>
            <a:off x="6570600" y="3558111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Q4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09" name="Google Shape;309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3859075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October - December</a:t>
            </a:r>
            <a:endParaRPr/>
          </a:p>
        </p:txBody>
      </p:sp>
      <p:sp>
        <p:nvSpPr>
          <p:cNvPr id="310" name="Google Shape;310;p38"/>
          <p:cNvSpPr txBox="1">
            <a:spLocks noGrp="1"/>
          </p:cNvSpPr>
          <p:nvPr>
            <p:ph type="title" idx="4294967295"/>
          </p:nvPr>
        </p:nvSpPr>
        <p:spPr>
          <a:xfrm>
            <a:off x="6570600" y="2803782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Q3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11" name="Google Shape;311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3104746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July - September</a:t>
            </a:r>
            <a:endParaRPr/>
          </a:p>
        </p:txBody>
      </p:sp>
      <p:sp>
        <p:nvSpPr>
          <p:cNvPr id="312" name="Google Shape;312;p38"/>
          <p:cNvSpPr txBox="1">
            <a:spLocks noGrp="1"/>
          </p:cNvSpPr>
          <p:nvPr>
            <p:ph type="title" idx="4294967295"/>
          </p:nvPr>
        </p:nvSpPr>
        <p:spPr>
          <a:xfrm>
            <a:off x="6570600" y="2049454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Q2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13" name="Google Shape;313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2350418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April - June</a:t>
            </a:r>
            <a:endParaRPr/>
          </a:p>
        </p:txBody>
      </p:sp>
      <p:sp>
        <p:nvSpPr>
          <p:cNvPr id="314" name="Google Shape;314;p38"/>
          <p:cNvSpPr txBox="1">
            <a:spLocks noGrp="1"/>
          </p:cNvSpPr>
          <p:nvPr>
            <p:ph type="title" idx="4294967295"/>
          </p:nvPr>
        </p:nvSpPr>
        <p:spPr>
          <a:xfrm>
            <a:off x="6570600" y="1295125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Q1</a:t>
            </a:r>
            <a:endParaRPr sz="1800" dirty="0">
              <a:solidFill>
                <a:schemeClr val="dk2"/>
              </a:solidFill>
            </a:endParaRPr>
          </a:p>
        </p:txBody>
      </p:sp>
      <p:sp>
        <p:nvSpPr>
          <p:cNvPr id="315" name="Google Shape;315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1596089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January -arch</a:t>
            </a:r>
            <a:endParaRPr dirty="0"/>
          </a:p>
        </p:txBody>
      </p:sp>
      <p:grpSp>
        <p:nvGrpSpPr>
          <p:cNvPr id="316" name="Google Shape;316;p38"/>
          <p:cNvGrpSpPr/>
          <p:nvPr/>
        </p:nvGrpSpPr>
        <p:grpSpPr>
          <a:xfrm>
            <a:off x="8312060" y="49435"/>
            <a:ext cx="572649" cy="572649"/>
            <a:chOff x="1670425" y="3680175"/>
            <a:chExt cx="1364100" cy="1364100"/>
          </a:xfrm>
        </p:grpSpPr>
        <p:sp>
          <p:nvSpPr>
            <p:cNvPr id="317" name="Google Shape;317;p38"/>
            <p:cNvSpPr/>
            <p:nvPr/>
          </p:nvSpPr>
          <p:spPr>
            <a:xfrm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 rot="5400000"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 rot="8100000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 rot="-8100000" flipH="1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38"/>
          <p:cNvSpPr txBox="1"/>
          <p:nvPr/>
        </p:nvSpPr>
        <p:spPr>
          <a:xfrm>
            <a:off x="981900" y="4367750"/>
            <a:ext cx="7180200" cy="2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Follow the link in the graph to modify its data and then paste the new one here. </a:t>
            </a:r>
            <a:r>
              <a:rPr lang="en" sz="1000" b="1" u="sng" dirty="0">
                <a:solidFill>
                  <a:schemeClr val="hlink"/>
                </a:solidFill>
                <a:latin typeface="Chivo"/>
                <a:ea typeface="Chivo"/>
                <a:cs typeface="Chivo"/>
                <a:sym typeface="Chivo"/>
                <a:hlinkClick r:id="rId3"/>
              </a:rPr>
              <a:t>For more info, click here</a:t>
            </a:r>
            <a:endParaRPr sz="1000" b="1" dirty="0">
              <a:solidFill>
                <a:srgbClr val="191919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322" name="Google Shape;322;p38"/>
          <p:cNvSpPr/>
          <p:nvPr/>
        </p:nvSpPr>
        <p:spPr>
          <a:xfrm>
            <a:off x="-1" y="4530623"/>
            <a:ext cx="1209264" cy="1199906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38"/>
          <p:cNvGrpSpPr/>
          <p:nvPr/>
        </p:nvGrpSpPr>
        <p:grpSpPr>
          <a:xfrm>
            <a:off x="6233826" y="1313209"/>
            <a:ext cx="255397" cy="253421"/>
            <a:chOff x="1498451" y="1323698"/>
            <a:chExt cx="255397" cy="253421"/>
          </a:xfrm>
        </p:grpSpPr>
        <p:sp>
          <p:nvSpPr>
            <p:cNvPr id="324" name="Google Shape;324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38"/>
          <p:cNvGrpSpPr/>
          <p:nvPr/>
        </p:nvGrpSpPr>
        <p:grpSpPr>
          <a:xfrm>
            <a:off x="6233826" y="2072763"/>
            <a:ext cx="255397" cy="253421"/>
            <a:chOff x="1498451" y="1323698"/>
            <a:chExt cx="255397" cy="253421"/>
          </a:xfrm>
        </p:grpSpPr>
        <p:sp>
          <p:nvSpPr>
            <p:cNvPr id="327" name="Google Shape;327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8"/>
          <p:cNvGrpSpPr/>
          <p:nvPr/>
        </p:nvGrpSpPr>
        <p:grpSpPr>
          <a:xfrm>
            <a:off x="6233826" y="2832317"/>
            <a:ext cx="255397" cy="253421"/>
            <a:chOff x="1498451" y="1323698"/>
            <a:chExt cx="255397" cy="253421"/>
          </a:xfrm>
        </p:grpSpPr>
        <p:sp>
          <p:nvSpPr>
            <p:cNvPr id="330" name="Google Shape;330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" name="Google Shape;332;p38"/>
          <p:cNvGrpSpPr/>
          <p:nvPr/>
        </p:nvGrpSpPr>
        <p:grpSpPr>
          <a:xfrm>
            <a:off x="6233826" y="3591871"/>
            <a:ext cx="255397" cy="253421"/>
            <a:chOff x="1498451" y="1323698"/>
            <a:chExt cx="255397" cy="253421"/>
          </a:xfrm>
        </p:grpSpPr>
        <p:sp>
          <p:nvSpPr>
            <p:cNvPr id="333" name="Google Shape;333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4678293-13A1-763E-CFFB-2797676C2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276" y="521691"/>
            <a:ext cx="7315408" cy="42384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6C335A-D293-8D43-2561-F99FD5FD48DB}"/>
              </a:ext>
            </a:extLst>
          </p:cNvPr>
          <p:cNvSpPr txBox="1"/>
          <p:nvPr/>
        </p:nvSpPr>
        <p:spPr>
          <a:xfrm>
            <a:off x="2491169" y="4814301"/>
            <a:ext cx="4470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Playfair Display SemiBold" panose="020B0604020202020204" charset="0"/>
              </a:rPr>
              <a:t>Transportation Cost</a:t>
            </a:r>
            <a:endParaRPr lang="en-IN" b="1" dirty="0">
              <a:latin typeface="Playfair Display SemiBold" panose="020B060402020202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 txBox="1">
            <a:spLocks noGrp="1"/>
          </p:cNvSpPr>
          <p:nvPr>
            <p:ph type="title"/>
          </p:nvPr>
        </p:nvSpPr>
        <p:spPr>
          <a:xfrm>
            <a:off x="705549" y="-102003"/>
            <a:ext cx="7704000" cy="5522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Shipping Analysis</a:t>
            </a:r>
            <a:endParaRPr dirty="0"/>
          </a:p>
        </p:txBody>
      </p:sp>
      <p:sp>
        <p:nvSpPr>
          <p:cNvPr id="308" name="Google Shape;308;p38"/>
          <p:cNvSpPr txBox="1">
            <a:spLocks noGrp="1"/>
          </p:cNvSpPr>
          <p:nvPr>
            <p:ph type="title" idx="4294967295"/>
          </p:nvPr>
        </p:nvSpPr>
        <p:spPr>
          <a:xfrm>
            <a:off x="6570600" y="3558111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Q4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09" name="Google Shape;309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3859075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October - December</a:t>
            </a:r>
            <a:endParaRPr/>
          </a:p>
        </p:txBody>
      </p:sp>
      <p:sp>
        <p:nvSpPr>
          <p:cNvPr id="310" name="Google Shape;310;p38"/>
          <p:cNvSpPr txBox="1">
            <a:spLocks noGrp="1"/>
          </p:cNvSpPr>
          <p:nvPr>
            <p:ph type="title" idx="4294967295"/>
          </p:nvPr>
        </p:nvSpPr>
        <p:spPr>
          <a:xfrm>
            <a:off x="6570600" y="2803782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Q3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11" name="Google Shape;311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3104746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July - September</a:t>
            </a:r>
            <a:endParaRPr/>
          </a:p>
        </p:txBody>
      </p:sp>
      <p:sp>
        <p:nvSpPr>
          <p:cNvPr id="312" name="Google Shape;312;p38"/>
          <p:cNvSpPr txBox="1">
            <a:spLocks noGrp="1"/>
          </p:cNvSpPr>
          <p:nvPr>
            <p:ph type="title" idx="4294967295"/>
          </p:nvPr>
        </p:nvSpPr>
        <p:spPr>
          <a:xfrm>
            <a:off x="6570600" y="2049454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Q2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13" name="Google Shape;313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2350418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April - June</a:t>
            </a:r>
            <a:endParaRPr/>
          </a:p>
        </p:txBody>
      </p:sp>
      <p:sp>
        <p:nvSpPr>
          <p:cNvPr id="314" name="Google Shape;314;p38"/>
          <p:cNvSpPr txBox="1">
            <a:spLocks noGrp="1"/>
          </p:cNvSpPr>
          <p:nvPr>
            <p:ph type="title" idx="4294967295"/>
          </p:nvPr>
        </p:nvSpPr>
        <p:spPr>
          <a:xfrm>
            <a:off x="6570600" y="1295125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Q1</a:t>
            </a:r>
            <a:endParaRPr sz="1800" dirty="0">
              <a:solidFill>
                <a:schemeClr val="dk2"/>
              </a:solidFill>
            </a:endParaRPr>
          </a:p>
        </p:txBody>
      </p:sp>
      <p:sp>
        <p:nvSpPr>
          <p:cNvPr id="315" name="Google Shape;315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1596089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January -arch</a:t>
            </a:r>
            <a:endParaRPr dirty="0"/>
          </a:p>
        </p:txBody>
      </p:sp>
      <p:grpSp>
        <p:nvGrpSpPr>
          <p:cNvPr id="316" name="Google Shape;316;p38"/>
          <p:cNvGrpSpPr/>
          <p:nvPr/>
        </p:nvGrpSpPr>
        <p:grpSpPr>
          <a:xfrm>
            <a:off x="8123225" y="47353"/>
            <a:ext cx="572649" cy="572649"/>
            <a:chOff x="1670425" y="3680175"/>
            <a:chExt cx="1364100" cy="1364100"/>
          </a:xfrm>
        </p:grpSpPr>
        <p:sp>
          <p:nvSpPr>
            <p:cNvPr id="317" name="Google Shape;317;p38"/>
            <p:cNvSpPr/>
            <p:nvPr/>
          </p:nvSpPr>
          <p:spPr>
            <a:xfrm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 rot="5400000"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 rot="8100000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 rot="-8100000" flipH="1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38"/>
          <p:cNvSpPr txBox="1"/>
          <p:nvPr/>
        </p:nvSpPr>
        <p:spPr>
          <a:xfrm>
            <a:off x="981900" y="4367750"/>
            <a:ext cx="7180200" cy="2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Follow the link in the graph to modify its data and then paste the new one here. </a:t>
            </a:r>
            <a:r>
              <a:rPr lang="en" sz="1000" b="1" u="sng" dirty="0">
                <a:solidFill>
                  <a:schemeClr val="hlink"/>
                </a:solidFill>
                <a:latin typeface="Chivo"/>
                <a:ea typeface="Chivo"/>
                <a:cs typeface="Chivo"/>
                <a:sym typeface="Chivo"/>
                <a:hlinkClick r:id="rId3"/>
              </a:rPr>
              <a:t>For more info, click here</a:t>
            </a:r>
            <a:endParaRPr sz="1000" b="1" dirty="0">
              <a:solidFill>
                <a:srgbClr val="191919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322" name="Google Shape;322;p38"/>
          <p:cNvSpPr/>
          <p:nvPr/>
        </p:nvSpPr>
        <p:spPr>
          <a:xfrm>
            <a:off x="-1" y="4530623"/>
            <a:ext cx="1209264" cy="1199906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38"/>
          <p:cNvGrpSpPr/>
          <p:nvPr/>
        </p:nvGrpSpPr>
        <p:grpSpPr>
          <a:xfrm>
            <a:off x="6233826" y="1313209"/>
            <a:ext cx="255397" cy="253421"/>
            <a:chOff x="1498451" y="1323698"/>
            <a:chExt cx="255397" cy="253421"/>
          </a:xfrm>
        </p:grpSpPr>
        <p:sp>
          <p:nvSpPr>
            <p:cNvPr id="324" name="Google Shape;324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38"/>
          <p:cNvGrpSpPr/>
          <p:nvPr/>
        </p:nvGrpSpPr>
        <p:grpSpPr>
          <a:xfrm>
            <a:off x="6233826" y="2072763"/>
            <a:ext cx="255397" cy="253421"/>
            <a:chOff x="1498451" y="1323698"/>
            <a:chExt cx="255397" cy="253421"/>
          </a:xfrm>
        </p:grpSpPr>
        <p:sp>
          <p:nvSpPr>
            <p:cNvPr id="327" name="Google Shape;327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8"/>
          <p:cNvGrpSpPr/>
          <p:nvPr/>
        </p:nvGrpSpPr>
        <p:grpSpPr>
          <a:xfrm>
            <a:off x="6233826" y="2832317"/>
            <a:ext cx="255397" cy="253421"/>
            <a:chOff x="1498451" y="1323698"/>
            <a:chExt cx="255397" cy="253421"/>
          </a:xfrm>
        </p:grpSpPr>
        <p:sp>
          <p:nvSpPr>
            <p:cNvPr id="330" name="Google Shape;330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" name="Google Shape;332;p38"/>
          <p:cNvGrpSpPr/>
          <p:nvPr/>
        </p:nvGrpSpPr>
        <p:grpSpPr>
          <a:xfrm>
            <a:off x="6233826" y="3591871"/>
            <a:ext cx="255397" cy="253421"/>
            <a:chOff x="1498451" y="1323698"/>
            <a:chExt cx="255397" cy="253421"/>
          </a:xfrm>
        </p:grpSpPr>
        <p:sp>
          <p:nvSpPr>
            <p:cNvPr id="333" name="Google Shape;333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C6C335A-D293-8D43-2561-F99FD5FD48DB}"/>
              </a:ext>
            </a:extLst>
          </p:cNvPr>
          <p:cNvSpPr txBox="1"/>
          <p:nvPr/>
        </p:nvSpPr>
        <p:spPr>
          <a:xfrm>
            <a:off x="2450481" y="4814301"/>
            <a:ext cx="4470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Playfair Display SemiBold" panose="020B0604020202020204" charset="0"/>
              </a:rPr>
              <a:t>Transportation Time</a:t>
            </a:r>
            <a:endParaRPr lang="en-IN" b="1" dirty="0">
              <a:latin typeface="Playfair Display SemiBold" panose="020B060402020202020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A0EF9D-E67D-23D3-57ED-0B74619FA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482" y="573954"/>
            <a:ext cx="7265553" cy="426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586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 txBox="1">
            <a:spLocks noGrp="1"/>
          </p:cNvSpPr>
          <p:nvPr>
            <p:ph type="title"/>
          </p:nvPr>
        </p:nvSpPr>
        <p:spPr>
          <a:xfrm>
            <a:off x="705549" y="-102003"/>
            <a:ext cx="7704000" cy="5522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Shipping Analysis</a:t>
            </a:r>
            <a:endParaRPr dirty="0"/>
          </a:p>
        </p:txBody>
      </p:sp>
      <p:sp>
        <p:nvSpPr>
          <p:cNvPr id="308" name="Google Shape;308;p38"/>
          <p:cNvSpPr txBox="1">
            <a:spLocks noGrp="1"/>
          </p:cNvSpPr>
          <p:nvPr>
            <p:ph type="title" idx="4294967295"/>
          </p:nvPr>
        </p:nvSpPr>
        <p:spPr>
          <a:xfrm>
            <a:off x="6570600" y="3558111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Q4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09" name="Google Shape;309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3859075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October - December</a:t>
            </a:r>
            <a:endParaRPr/>
          </a:p>
        </p:txBody>
      </p:sp>
      <p:sp>
        <p:nvSpPr>
          <p:cNvPr id="310" name="Google Shape;310;p38"/>
          <p:cNvSpPr txBox="1">
            <a:spLocks noGrp="1"/>
          </p:cNvSpPr>
          <p:nvPr>
            <p:ph type="title" idx="4294967295"/>
          </p:nvPr>
        </p:nvSpPr>
        <p:spPr>
          <a:xfrm>
            <a:off x="6570600" y="2803782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Q3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11" name="Google Shape;311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3104746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July - September</a:t>
            </a:r>
            <a:endParaRPr/>
          </a:p>
        </p:txBody>
      </p:sp>
      <p:sp>
        <p:nvSpPr>
          <p:cNvPr id="312" name="Google Shape;312;p38"/>
          <p:cNvSpPr txBox="1">
            <a:spLocks noGrp="1"/>
          </p:cNvSpPr>
          <p:nvPr>
            <p:ph type="title" idx="4294967295"/>
          </p:nvPr>
        </p:nvSpPr>
        <p:spPr>
          <a:xfrm>
            <a:off x="6570600" y="2049454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Q2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13" name="Google Shape;313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2350418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April - June</a:t>
            </a:r>
            <a:endParaRPr/>
          </a:p>
        </p:txBody>
      </p:sp>
      <p:sp>
        <p:nvSpPr>
          <p:cNvPr id="314" name="Google Shape;314;p38"/>
          <p:cNvSpPr txBox="1">
            <a:spLocks noGrp="1"/>
          </p:cNvSpPr>
          <p:nvPr>
            <p:ph type="title" idx="4294967295"/>
          </p:nvPr>
        </p:nvSpPr>
        <p:spPr>
          <a:xfrm>
            <a:off x="6570600" y="1295125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Q1</a:t>
            </a:r>
            <a:endParaRPr sz="1800" dirty="0">
              <a:solidFill>
                <a:schemeClr val="dk2"/>
              </a:solidFill>
            </a:endParaRPr>
          </a:p>
        </p:txBody>
      </p:sp>
      <p:sp>
        <p:nvSpPr>
          <p:cNvPr id="315" name="Google Shape;315;p38"/>
          <p:cNvSpPr txBox="1">
            <a:spLocks noGrp="1"/>
          </p:cNvSpPr>
          <p:nvPr>
            <p:ph type="subTitle" idx="4294967295"/>
          </p:nvPr>
        </p:nvSpPr>
        <p:spPr>
          <a:xfrm>
            <a:off x="6570600" y="1596089"/>
            <a:ext cx="1853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January -arch</a:t>
            </a:r>
            <a:endParaRPr dirty="0"/>
          </a:p>
        </p:txBody>
      </p:sp>
      <p:grpSp>
        <p:nvGrpSpPr>
          <p:cNvPr id="316" name="Google Shape;316;p38"/>
          <p:cNvGrpSpPr/>
          <p:nvPr/>
        </p:nvGrpSpPr>
        <p:grpSpPr>
          <a:xfrm>
            <a:off x="8123225" y="47353"/>
            <a:ext cx="572649" cy="572649"/>
            <a:chOff x="1670425" y="3680175"/>
            <a:chExt cx="1364100" cy="1364100"/>
          </a:xfrm>
        </p:grpSpPr>
        <p:sp>
          <p:nvSpPr>
            <p:cNvPr id="317" name="Google Shape;317;p38"/>
            <p:cNvSpPr/>
            <p:nvPr/>
          </p:nvSpPr>
          <p:spPr>
            <a:xfrm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 rot="5400000"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 rot="8100000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 rot="-8100000" flipH="1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38"/>
          <p:cNvSpPr txBox="1"/>
          <p:nvPr/>
        </p:nvSpPr>
        <p:spPr>
          <a:xfrm>
            <a:off x="981900" y="4367750"/>
            <a:ext cx="7180200" cy="2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Follow the link in the graph to modify its data and then paste the new one here. </a:t>
            </a:r>
            <a:r>
              <a:rPr lang="en" sz="1000" b="1" u="sng" dirty="0">
                <a:solidFill>
                  <a:schemeClr val="hlink"/>
                </a:solidFill>
                <a:latin typeface="Chivo"/>
                <a:ea typeface="Chivo"/>
                <a:cs typeface="Chivo"/>
                <a:sym typeface="Chivo"/>
                <a:hlinkClick r:id="rId3"/>
              </a:rPr>
              <a:t>For more info, click here</a:t>
            </a:r>
            <a:endParaRPr sz="1000" b="1" dirty="0">
              <a:solidFill>
                <a:srgbClr val="191919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322" name="Google Shape;322;p38"/>
          <p:cNvSpPr/>
          <p:nvPr/>
        </p:nvSpPr>
        <p:spPr>
          <a:xfrm>
            <a:off x="-1" y="4530623"/>
            <a:ext cx="1209264" cy="1199906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38"/>
          <p:cNvGrpSpPr/>
          <p:nvPr/>
        </p:nvGrpSpPr>
        <p:grpSpPr>
          <a:xfrm>
            <a:off x="6233826" y="1313209"/>
            <a:ext cx="255397" cy="253421"/>
            <a:chOff x="1498451" y="1323698"/>
            <a:chExt cx="255397" cy="253421"/>
          </a:xfrm>
        </p:grpSpPr>
        <p:sp>
          <p:nvSpPr>
            <p:cNvPr id="324" name="Google Shape;324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38"/>
          <p:cNvGrpSpPr/>
          <p:nvPr/>
        </p:nvGrpSpPr>
        <p:grpSpPr>
          <a:xfrm>
            <a:off x="6233826" y="2072763"/>
            <a:ext cx="255397" cy="253421"/>
            <a:chOff x="1498451" y="1323698"/>
            <a:chExt cx="255397" cy="253421"/>
          </a:xfrm>
        </p:grpSpPr>
        <p:sp>
          <p:nvSpPr>
            <p:cNvPr id="327" name="Google Shape;327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8"/>
          <p:cNvGrpSpPr/>
          <p:nvPr/>
        </p:nvGrpSpPr>
        <p:grpSpPr>
          <a:xfrm>
            <a:off x="6233826" y="2832317"/>
            <a:ext cx="255397" cy="253421"/>
            <a:chOff x="1498451" y="1323698"/>
            <a:chExt cx="255397" cy="253421"/>
          </a:xfrm>
        </p:grpSpPr>
        <p:sp>
          <p:nvSpPr>
            <p:cNvPr id="330" name="Google Shape;330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" name="Google Shape;332;p38"/>
          <p:cNvGrpSpPr/>
          <p:nvPr/>
        </p:nvGrpSpPr>
        <p:grpSpPr>
          <a:xfrm>
            <a:off x="6233826" y="3591871"/>
            <a:ext cx="255397" cy="253421"/>
            <a:chOff x="1498451" y="1323698"/>
            <a:chExt cx="255397" cy="253421"/>
          </a:xfrm>
        </p:grpSpPr>
        <p:sp>
          <p:nvSpPr>
            <p:cNvPr id="333" name="Google Shape;333;p38"/>
            <p:cNvSpPr/>
            <p:nvPr/>
          </p:nvSpPr>
          <p:spPr>
            <a:xfrm>
              <a:off x="1537950" y="1361700"/>
              <a:ext cx="176400" cy="17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1498451" y="1323698"/>
              <a:ext cx="255397" cy="253421"/>
            </a:xfrm>
            <a:custGeom>
              <a:avLst/>
              <a:gdLst/>
              <a:ahLst/>
              <a:cxnLst/>
              <a:rect l="l" t="t" r="r" b="b"/>
              <a:pathLst>
                <a:path w="121473" h="120533" extrusionOk="0">
                  <a:moveTo>
                    <a:pt x="60711" y="0"/>
                  </a:moveTo>
                  <a:cubicBezTo>
                    <a:pt x="57772" y="0"/>
                    <a:pt x="54914" y="1728"/>
                    <a:pt x="53592" y="4941"/>
                  </a:cubicBezTo>
                  <a:cubicBezTo>
                    <a:pt x="51966" y="8885"/>
                    <a:pt x="50442" y="12841"/>
                    <a:pt x="48854" y="16798"/>
                  </a:cubicBezTo>
                  <a:cubicBezTo>
                    <a:pt x="47489" y="20192"/>
                    <a:pt x="44922" y="22028"/>
                    <a:pt x="41846" y="22028"/>
                  </a:cubicBezTo>
                  <a:cubicBezTo>
                    <a:pt x="40661" y="22028"/>
                    <a:pt x="39401" y="21756"/>
                    <a:pt x="38105" y="21196"/>
                  </a:cubicBezTo>
                  <a:cubicBezTo>
                    <a:pt x="34199" y="19520"/>
                    <a:pt x="30293" y="17831"/>
                    <a:pt x="26399" y="16143"/>
                  </a:cubicBezTo>
                  <a:cubicBezTo>
                    <a:pt x="25456" y="15735"/>
                    <a:pt x="24480" y="15457"/>
                    <a:pt x="23452" y="15457"/>
                  </a:cubicBezTo>
                  <a:cubicBezTo>
                    <a:pt x="23368" y="15457"/>
                    <a:pt x="23283" y="15458"/>
                    <a:pt x="23199" y="15462"/>
                  </a:cubicBezTo>
                  <a:cubicBezTo>
                    <a:pt x="23186" y="15462"/>
                    <a:pt x="23173" y="15462"/>
                    <a:pt x="23160" y="15462"/>
                  </a:cubicBezTo>
                  <a:cubicBezTo>
                    <a:pt x="17713" y="15462"/>
                    <a:pt x="14030" y="20842"/>
                    <a:pt x="16117" y="25896"/>
                  </a:cubicBezTo>
                  <a:cubicBezTo>
                    <a:pt x="17818" y="29991"/>
                    <a:pt x="19670" y="34023"/>
                    <a:pt x="21434" y="38093"/>
                  </a:cubicBezTo>
                  <a:cubicBezTo>
                    <a:pt x="21989" y="39391"/>
                    <a:pt x="22317" y="40727"/>
                    <a:pt x="22115" y="42163"/>
                  </a:cubicBezTo>
                  <a:cubicBezTo>
                    <a:pt x="21674" y="45314"/>
                    <a:pt x="19897" y="47317"/>
                    <a:pt x="16974" y="48451"/>
                  </a:cubicBezTo>
                  <a:cubicBezTo>
                    <a:pt x="12904" y="50014"/>
                    <a:pt x="8846" y="51614"/>
                    <a:pt x="4801" y="53227"/>
                  </a:cubicBezTo>
                  <a:cubicBezTo>
                    <a:pt x="1802" y="54424"/>
                    <a:pt x="0" y="57083"/>
                    <a:pt x="0" y="60208"/>
                  </a:cubicBezTo>
                  <a:cubicBezTo>
                    <a:pt x="0" y="63434"/>
                    <a:pt x="1764" y="66092"/>
                    <a:pt x="4801" y="67302"/>
                  </a:cubicBezTo>
                  <a:cubicBezTo>
                    <a:pt x="8922" y="68940"/>
                    <a:pt x="13067" y="70528"/>
                    <a:pt x="17175" y="72166"/>
                  </a:cubicBezTo>
                  <a:cubicBezTo>
                    <a:pt x="21598" y="73943"/>
                    <a:pt x="23299" y="78303"/>
                    <a:pt x="21346" y="82637"/>
                  </a:cubicBezTo>
                  <a:cubicBezTo>
                    <a:pt x="19557" y="86619"/>
                    <a:pt x="17843" y="90626"/>
                    <a:pt x="16104" y="94621"/>
                  </a:cubicBezTo>
                  <a:cubicBezTo>
                    <a:pt x="15625" y="95667"/>
                    <a:pt x="15436" y="96813"/>
                    <a:pt x="15525" y="97947"/>
                  </a:cubicBezTo>
                  <a:cubicBezTo>
                    <a:pt x="15955" y="102262"/>
                    <a:pt x="19250" y="105081"/>
                    <a:pt x="23097" y="105081"/>
                  </a:cubicBezTo>
                  <a:cubicBezTo>
                    <a:pt x="24204" y="105081"/>
                    <a:pt x="25357" y="104847"/>
                    <a:pt x="26500" y="104349"/>
                  </a:cubicBezTo>
                  <a:cubicBezTo>
                    <a:pt x="30394" y="102648"/>
                    <a:pt x="34300" y="100959"/>
                    <a:pt x="38206" y="99296"/>
                  </a:cubicBezTo>
                  <a:cubicBezTo>
                    <a:pt x="39449" y="98762"/>
                    <a:pt x="40668" y="98504"/>
                    <a:pt x="41820" y="98504"/>
                  </a:cubicBezTo>
                  <a:cubicBezTo>
                    <a:pt x="44884" y="98504"/>
                    <a:pt x="47476" y="100328"/>
                    <a:pt x="48804" y="103643"/>
                  </a:cubicBezTo>
                  <a:cubicBezTo>
                    <a:pt x="50366" y="107512"/>
                    <a:pt x="51903" y="111405"/>
                    <a:pt x="53453" y="115286"/>
                  </a:cubicBezTo>
                  <a:cubicBezTo>
                    <a:pt x="53831" y="116206"/>
                    <a:pt x="54235" y="117101"/>
                    <a:pt x="54915" y="117857"/>
                  </a:cubicBezTo>
                  <a:cubicBezTo>
                    <a:pt x="56565" y="119669"/>
                    <a:pt x="58682" y="120533"/>
                    <a:pt x="60757" y="120533"/>
                  </a:cubicBezTo>
                  <a:cubicBezTo>
                    <a:pt x="63691" y="120533"/>
                    <a:pt x="66540" y="118806"/>
                    <a:pt x="67869" y="115589"/>
                  </a:cubicBezTo>
                  <a:cubicBezTo>
                    <a:pt x="69469" y="111720"/>
                    <a:pt x="70981" y="107827"/>
                    <a:pt x="72531" y="103945"/>
                  </a:cubicBezTo>
                  <a:cubicBezTo>
                    <a:pt x="73954" y="100388"/>
                    <a:pt x="76477" y="98511"/>
                    <a:pt x="79586" y="98511"/>
                  </a:cubicBezTo>
                  <a:cubicBezTo>
                    <a:pt x="80827" y="98511"/>
                    <a:pt x="82162" y="98810"/>
                    <a:pt x="83557" y="99422"/>
                  </a:cubicBezTo>
                  <a:cubicBezTo>
                    <a:pt x="87413" y="101110"/>
                    <a:pt x="91281" y="102786"/>
                    <a:pt x="95162" y="104437"/>
                  </a:cubicBezTo>
                  <a:cubicBezTo>
                    <a:pt x="96222" y="104886"/>
                    <a:pt x="97304" y="105105"/>
                    <a:pt x="98358" y="105105"/>
                  </a:cubicBezTo>
                  <a:cubicBezTo>
                    <a:pt x="100763" y="105105"/>
                    <a:pt x="103022" y="103966"/>
                    <a:pt x="104537" y="101829"/>
                  </a:cubicBezTo>
                  <a:cubicBezTo>
                    <a:pt x="106453" y="99157"/>
                    <a:pt x="106213" y="96360"/>
                    <a:pt x="104903" y="93499"/>
                  </a:cubicBezTo>
                  <a:cubicBezTo>
                    <a:pt x="103202" y="89770"/>
                    <a:pt x="101563" y="86002"/>
                    <a:pt x="99938" y="82222"/>
                  </a:cubicBezTo>
                  <a:cubicBezTo>
                    <a:pt x="99434" y="81037"/>
                    <a:pt x="99131" y="79802"/>
                    <a:pt x="99308" y="78479"/>
                  </a:cubicBezTo>
                  <a:cubicBezTo>
                    <a:pt x="99736" y="75342"/>
                    <a:pt x="101437" y="73262"/>
                    <a:pt x="104373" y="72128"/>
                  </a:cubicBezTo>
                  <a:cubicBezTo>
                    <a:pt x="108507" y="70515"/>
                    <a:pt x="112640" y="68928"/>
                    <a:pt x="116747" y="67252"/>
                  </a:cubicBezTo>
                  <a:cubicBezTo>
                    <a:pt x="119809" y="66017"/>
                    <a:pt x="121473" y="63371"/>
                    <a:pt x="121460" y="60094"/>
                  </a:cubicBezTo>
                  <a:cubicBezTo>
                    <a:pt x="121435" y="57058"/>
                    <a:pt x="119620" y="54399"/>
                    <a:pt x="116672" y="53227"/>
                  </a:cubicBezTo>
                  <a:cubicBezTo>
                    <a:pt x="112690" y="51639"/>
                    <a:pt x="108733" y="49951"/>
                    <a:pt x="104688" y="48552"/>
                  </a:cubicBezTo>
                  <a:cubicBezTo>
                    <a:pt x="100417" y="47078"/>
                    <a:pt x="97934" y="42504"/>
                    <a:pt x="100140" y="37791"/>
                  </a:cubicBezTo>
                  <a:cubicBezTo>
                    <a:pt x="101941" y="33948"/>
                    <a:pt x="103567" y="30016"/>
                    <a:pt x="105268" y="26110"/>
                  </a:cubicBezTo>
                  <a:cubicBezTo>
                    <a:pt x="105760" y="24988"/>
                    <a:pt x="106062" y="23804"/>
                    <a:pt x="105936" y="22582"/>
                  </a:cubicBezTo>
                  <a:cubicBezTo>
                    <a:pt x="105505" y="18267"/>
                    <a:pt x="102218" y="15448"/>
                    <a:pt x="98369" y="15448"/>
                  </a:cubicBezTo>
                  <a:cubicBezTo>
                    <a:pt x="97261" y="15448"/>
                    <a:pt x="96107" y="15682"/>
                    <a:pt x="94961" y="16180"/>
                  </a:cubicBezTo>
                  <a:cubicBezTo>
                    <a:pt x="91067" y="17882"/>
                    <a:pt x="87161" y="19558"/>
                    <a:pt x="83254" y="21233"/>
                  </a:cubicBezTo>
                  <a:cubicBezTo>
                    <a:pt x="82011" y="21767"/>
                    <a:pt x="80793" y="22025"/>
                    <a:pt x="79642" y="22025"/>
                  </a:cubicBezTo>
                  <a:cubicBezTo>
                    <a:pt x="76582" y="22025"/>
                    <a:pt x="73994" y="20201"/>
                    <a:pt x="72657" y="16886"/>
                  </a:cubicBezTo>
                  <a:cubicBezTo>
                    <a:pt x="71095" y="13018"/>
                    <a:pt x="69557" y="9124"/>
                    <a:pt x="68007" y="5243"/>
                  </a:cubicBezTo>
                  <a:cubicBezTo>
                    <a:pt x="67629" y="4323"/>
                    <a:pt x="67226" y="3428"/>
                    <a:pt x="66546" y="2672"/>
                  </a:cubicBezTo>
                  <a:cubicBezTo>
                    <a:pt x="64902" y="862"/>
                    <a:pt x="62787" y="0"/>
                    <a:pt x="60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C6C335A-D293-8D43-2561-F99FD5FD48DB}"/>
              </a:ext>
            </a:extLst>
          </p:cNvPr>
          <p:cNvSpPr txBox="1"/>
          <p:nvPr/>
        </p:nvSpPr>
        <p:spPr>
          <a:xfrm>
            <a:off x="2443611" y="4858930"/>
            <a:ext cx="4470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Playfair Display SemiBold" panose="020B0604020202020204" charset="0"/>
              </a:rPr>
              <a:t>Shipped Quantity Time</a:t>
            </a:r>
            <a:endParaRPr lang="en-IN" b="1" dirty="0">
              <a:latin typeface="Playfair Display SemiBold" panose="020B060402020202020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89D0A6-9594-2725-244A-DA66F056BF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135" y="497820"/>
            <a:ext cx="7079224" cy="436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250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>
            <a:spLocks noGrp="1"/>
          </p:cNvSpPr>
          <p:nvPr>
            <p:ph type="subTitle" idx="4"/>
          </p:nvPr>
        </p:nvSpPr>
        <p:spPr>
          <a:xfrm>
            <a:off x="9018587" y="-388408"/>
            <a:ext cx="125413" cy="16165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sp>
        <p:nvSpPr>
          <p:cNvPr id="223" name="Google Shape;223;p32"/>
          <p:cNvSpPr txBox="1">
            <a:spLocks noGrp="1"/>
          </p:cNvSpPr>
          <p:nvPr>
            <p:ph type="title"/>
          </p:nvPr>
        </p:nvSpPr>
        <p:spPr>
          <a:xfrm>
            <a:off x="446462" y="15110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Sales Analysis</a:t>
            </a:r>
            <a:endParaRPr dirty="0"/>
          </a:p>
        </p:txBody>
      </p:sp>
      <p:sp>
        <p:nvSpPr>
          <p:cNvPr id="224" name="Google Shape;224;p32"/>
          <p:cNvSpPr txBox="1">
            <a:spLocks noGrp="1"/>
          </p:cNvSpPr>
          <p:nvPr>
            <p:ph type="subTitle" idx="1"/>
          </p:nvPr>
        </p:nvSpPr>
        <p:spPr>
          <a:xfrm>
            <a:off x="0" y="4914331"/>
            <a:ext cx="302752" cy="2291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sp>
        <p:nvSpPr>
          <p:cNvPr id="225" name="Google Shape;225;p32"/>
          <p:cNvSpPr txBox="1">
            <a:spLocks noGrp="1"/>
          </p:cNvSpPr>
          <p:nvPr>
            <p:ph type="subTitle" idx="2"/>
          </p:nvPr>
        </p:nvSpPr>
        <p:spPr>
          <a:xfrm>
            <a:off x="446462" y="1469808"/>
            <a:ext cx="2568600" cy="2540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26" name="Google Shape;226;p32"/>
          <p:cNvSpPr txBox="1">
            <a:spLocks noGrp="1"/>
          </p:cNvSpPr>
          <p:nvPr>
            <p:ph type="subTitle" idx="3"/>
          </p:nvPr>
        </p:nvSpPr>
        <p:spPr>
          <a:xfrm>
            <a:off x="1061091" y="880805"/>
            <a:ext cx="2568600" cy="5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Production Sales</a:t>
            </a:r>
            <a:endParaRPr dirty="0"/>
          </a:p>
        </p:txBody>
      </p:sp>
      <p:sp>
        <p:nvSpPr>
          <p:cNvPr id="227" name="Google Shape;227;p32"/>
          <p:cNvSpPr/>
          <p:nvPr/>
        </p:nvSpPr>
        <p:spPr>
          <a:xfrm>
            <a:off x="7772497" y="111887"/>
            <a:ext cx="1027626" cy="990082"/>
          </a:xfrm>
          <a:custGeom>
            <a:avLst/>
            <a:gdLst/>
            <a:ahLst/>
            <a:cxnLst/>
            <a:rect l="l" t="t" r="r" b="b"/>
            <a:pathLst>
              <a:path w="133671" h="131141" extrusionOk="0">
                <a:moveTo>
                  <a:pt x="66143" y="1"/>
                </a:moveTo>
                <a:cubicBezTo>
                  <a:pt x="65997" y="1"/>
                  <a:pt x="65850" y="5"/>
                  <a:pt x="65702" y="15"/>
                </a:cubicBezTo>
                <a:cubicBezTo>
                  <a:pt x="62753" y="204"/>
                  <a:pt x="59830" y="2787"/>
                  <a:pt x="59578" y="5710"/>
                </a:cubicBezTo>
                <a:cubicBezTo>
                  <a:pt x="59477" y="6882"/>
                  <a:pt x="59414" y="8067"/>
                  <a:pt x="59414" y="9251"/>
                </a:cubicBezTo>
                <a:cubicBezTo>
                  <a:pt x="59426" y="17328"/>
                  <a:pt x="59426" y="25418"/>
                  <a:pt x="59414" y="33508"/>
                </a:cubicBezTo>
                <a:cubicBezTo>
                  <a:pt x="59414" y="36229"/>
                  <a:pt x="57914" y="38472"/>
                  <a:pt x="55457" y="39506"/>
                </a:cubicBezTo>
                <a:cubicBezTo>
                  <a:pt x="54539" y="39887"/>
                  <a:pt x="53603" y="40075"/>
                  <a:pt x="52691" y="40075"/>
                </a:cubicBezTo>
                <a:cubicBezTo>
                  <a:pt x="51010" y="40075"/>
                  <a:pt x="49411" y="39437"/>
                  <a:pt x="48161" y="38195"/>
                </a:cubicBezTo>
                <a:cubicBezTo>
                  <a:pt x="43574" y="33659"/>
                  <a:pt x="38988" y="29123"/>
                  <a:pt x="34401" y="24574"/>
                </a:cubicBezTo>
                <a:cubicBezTo>
                  <a:pt x="32574" y="22759"/>
                  <a:pt x="30772" y="20919"/>
                  <a:pt x="28932" y="19118"/>
                </a:cubicBezTo>
                <a:cubicBezTo>
                  <a:pt x="27653" y="17868"/>
                  <a:pt x="25960" y="17252"/>
                  <a:pt x="24274" y="17252"/>
                </a:cubicBezTo>
                <a:cubicBezTo>
                  <a:pt x="22439" y="17252"/>
                  <a:pt x="20611" y="17982"/>
                  <a:pt x="19330" y="19420"/>
                </a:cubicBezTo>
                <a:cubicBezTo>
                  <a:pt x="16924" y="22091"/>
                  <a:pt x="17050" y="26187"/>
                  <a:pt x="19620" y="28694"/>
                </a:cubicBezTo>
                <a:cubicBezTo>
                  <a:pt x="25921" y="34932"/>
                  <a:pt x="32221" y="41182"/>
                  <a:pt x="38509" y="47444"/>
                </a:cubicBezTo>
                <a:cubicBezTo>
                  <a:pt x="41016" y="49952"/>
                  <a:pt x="41231" y="53581"/>
                  <a:pt x="39076" y="56403"/>
                </a:cubicBezTo>
                <a:cubicBezTo>
                  <a:pt x="37665" y="58231"/>
                  <a:pt x="35711" y="58949"/>
                  <a:pt x="33481" y="58949"/>
                </a:cubicBezTo>
                <a:cubicBezTo>
                  <a:pt x="24749" y="58949"/>
                  <a:pt x="16004" y="58961"/>
                  <a:pt x="7259" y="58961"/>
                </a:cubicBezTo>
                <a:cubicBezTo>
                  <a:pt x="7133" y="58955"/>
                  <a:pt x="7007" y="58952"/>
                  <a:pt x="6883" y="58952"/>
                </a:cubicBezTo>
                <a:cubicBezTo>
                  <a:pt x="6509" y="58952"/>
                  <a:pt x="6140" y="58980"/>
                  <a:pt x="5772" y="59037"/>
                </a:cubicBezTo>
                <a:cubicBezTo>
                  <a:pt x="2193" y="59705"/>
                  <a:pt x="1" y="62704"/>
                  <a:pt x="341" y="66446"/>
                </a:cubicBezTo>
                <a:cubicBezTo>
                  <a:pt x="618" y="69609"/>
                  <a:pt x="3567" y="72192"/>
                  <a:pt x="6956" y="72192"/>
                </a:cubicBezTo>
                <a:lnTo>
                  <a:pt x="20099" y="72192"/>
                </a:lnTo>
                <a:cubicBezTo>
                  <a:pt x="22361" y="72192"/>
                  <a:pt x="24620" y="72189"/>
                  <a:pt x="26877" y="72189"/>
                </a:cubicBezTo>
                <a:cubicBezTo>
                  <a:pt x="29134" y="72189"/>
                  <a:pt x="31389" y="72192"/>
                  <a:pt x="33645" y="72205"/>
                </a:cubicBezTo>
                <a:cubicBezTo>
                  <a:pt x="36518" y="72218"/>
                  <a:pt x="38975" y="73805"/>
                  <a:pt x="39971" y="76237"/>
                </a:cubicBezTo>
                <a:cubicBezTo>
                  <a:pt x="41092" y="78997"/>
                  <a:pt x="40563" y="81681"/>
                  <a:pt x="38383" y="83823"/>
                </a:cubicBezTo>
                <a:cubicBezTo>
                  <a:pt x="35296" y="86860"/>
                  <a:pt x="32284" y="89960"/>
                  <a:pt x="29146" y="92959"/>
                </a:cubicBezTo>
                <a:cubicBezTo>
                  <a:pt x="25870" y="96096"/>
                  <a:pt x="22695" y="99347"/>
                  <a:pt x="19507" y="102573"/>
                </a:cubicBezTo>
                <a:cubicBezTo>
                  <a:pt x="17856" y="104249"/>
                  <a:pt x="17302" y="106328"/>
                  <a:pt x="17768" y="108596"/>
                </a:cubicBezTo>
                <a:cubicBezTo>
                  <a:pt x="18297" y="111116"/>
                  <a:pt x="19834" y="112818"/>
                  <a:pt x="22304" y="113574"/>
                </a:cubicBezTo>
                <a:cubicBezTo>
                  <a:pt x="23043" y="113798"/>
                  <a:pt x="23760" y="113909"/>
                  <a:pt x="24452" y="113909"/>
                </a:cubicBezTo>
                <a:cubicBezTo>
                  <a:pt x="26133" y="113909"/>
                  <a:pt x="27665" y="113251"/>
                  <a:pt x="28995" y="111948"/>
                </a:cubicBezTo>
                <a:cubicBezTo>
                  <a:pt x="35308" y="105685"/>
                  <a:pt x="41634" y="99423"/>
                  <a:pt x="47947" y="93148"/>
                </a:cubicBezTo>
                <a:cubicBezTo>
                  <a:pt x="49341" y="91761"/>
                  <a:pt x="50962" y="91056"/>
                  <a:pt x="52683" y="91056"/>
                </a:cubicBezTo>
                <a:cubicBezTo>
                  <a:pt x="53591" y="91056"/>
                  <a:pt x="54526" y="91252"/>
                  <a:pt x="55470" y="91648"/>
                </a:cubicBezTo>
                <a:cubicBezTo>
                  <a:pt x="57927" y="92732"/>
                  <a:pt x="59502" y="95189"/>
                  <a:pt x="59452" y="97873"/>
                </a:cubicBezTo>
                <a:cubicBezTo>
                  <a:pt x="59363" y="106278"/>
                  <a:pt x="59414" y="114682"/>
                  <a:pt x="59426" y="123075"/>
                </a:cubicBezTo>
                <a:cubicBezTo>
                  <a:pt x="59426" y="124020"/>
                  <a:pt x="59502" y="124965"/>
                  <a:pt x="59653" y="125897"/>
                </a:cubicBezTo>
                <a:cubicBezTo>
                  <a:pt x="60089" y="128403"/>
                  <a:pt x="62664" y="131141"/>
                  <a:pt x="66216" y="131141"/>
                </a:cubicBezTo>
                <a:cubicBezTo>
                  <a:pt x="66362" y="131141"/>
                  <a:pt x="66510" y="131136"/>
                  <a:pt x="66659" y="131127"/>
                </a:cubicBezTo>
                <a:cubicBezTo>
                  <a:pt x="69608" y="130925"/>
                  <a:pt x="72519" y="128354"/>
                  <a:pt x="72783" y="125431"/>
                </a:cubicBezTo>
                <a:cubicBezTo>
                  <a:pt x="72871" y="124284"/>
                  <a:pt x="72934" y="123125"/>
                  <a:pt x="72934" y="121966"/>
                </a:cubicBezTo>
                <a:cubicBezTo>
                  <a:pt x="72934" y="113800"/>
                  <a:pt x="72934" y="105648"/>
                  <a:pt x="72934" y="97482"/>
                </a:cubicBezTo>
                <a:cubicBezTo>
                  <a:pt x="72934" y="94912"/>
                  <a:pt x="74497" y="92593"/>
                  <a:pt x="76891" y="91648"/>
                </a:cubicBezTo>
                <a:cubicBezTo>
                  <a:pt x="77871" y="91252"/>
                  <a:pt x="78830" y="91047"/>
                  <a:pt x="79756" y="91047"/>
                </a:cubicBezTo>
                <a:cubicBezTo>
                  <a:pt x="81305" y="91047"/>
                  <a:pt x="82759" y="91622"/>
                  <a:pt x="84061" y="92845"/>
                </a:cubicBezTo>
                <a:cubicBezTo>
                  <a:pt x="86682" y="95315"/>
                  <a:pt x="89177" y="97898"/>
                  <a:pt x="91748" y="100406"/>
                </a:cubicBezTo>
                <a:cubicBezTo>
                  <a:pt x="95666" y="104211"/>
                  <a:pt x="99484" y="108117"/>
                  <a:pt x="103366" y="111961"/>
                </a:cubicBezTo>
                <a:cubicBezTo>
                  <a:pt x="104667" y="113256"/>
                  <a:pt x="106383" y="113894"/>
                  <a:pt x="108089" y="113894"/>
                </a:cubicBezTo>
                <a:cubicBezTo>
                  <a:pt x="109917" y="113894"/>
                  <a:pt x="111734" y="113162"/>
                  <a:pt x="113018" y="111721"/>
                </a:cubicBezTo>
                <a:cubicBezTo>
                  <a:pt x="115437" y="109012"/>
                  <a:pt x="115299" y="105018"/>
                  <a:pt x="112678" y="102397"/>
                </a:cubicBezTo>
                <a:cubicBezTo>
                  <a:pt x="106390" y="96172"/>
                  <a:pt x="100115" y="89947"/>
                  <a:pt x="93839" y="83697"/>
                </a:cubicBezTo>
                <a:cubicBezTo>
                  <a:pt x="91332" y="81202"/>
                  <a:pt x="91117" y="77560"/>
                  <a:pt x="93272" y="74750"/>
                </a:cubicBezTo>
                <a:cubicBezTo>
                  <a:pt x="94684" y="72923"/>
                  <a:pt x="96637" y="72205"/>
                  <a:pt x="98867" y="72205"/>
                </a:cubicBezTo>
                <a:cubicBezTo>
                  <a:pt x="103315" y="72199"/>
                  <a:pt x="107763" y="72199"/>
                  <a:pt x="112211" y="72199"/>
                </a:cubicBezTo>
                <a:cubicBezTo>
                  <a:pt x="116659" y="72199"/>
                  <a:pt x="121108" y="72199"/>
                  <a:pt x="125556" y="72192"/>
                </a:cubicBezTo>
                <a:cubicBezTo>
                  <a:pt x="130117" y="72192"/>
                  <a:pt x="133671" y="67366"/>
                  <a:pt x="131365" y="62616"/>
                </a:cubicBezTo>
                <a:cubicBezTo>
                  <a:pt x="130180" y="60184"/>
                  <a:pt x="128088" y="58949"/>
                  <a:pt x="125316" y="58949"/>
                </a:cubicBezTo>
                <a:cubicBezTo>
                  <a:pt x="120906" y="58955"/>
                  <a:pt x="116496" y="58958"/>
                  <a:pt x="112085" y="58958"/>
                </a:cubicBezTo>
                <a:cubicBezTo>
                  <a:pt x="107675" y="58958"/>
                  <a:pt x="103265" y="58955"/>
                  <a:pt x="98854" y="58949"/>
                </a:cubicBezTo>
                <a:cubicBezTo>
                  <a:pt x="95868" y="58949"/>
                  <a:pt x="93373" y="57386"/>
                  <a:pt x="92378" y="54917"/>
                </a:cubicBezTo>
                <a:cubicBezTo>
                  <a:pt x="91231" y="52119"/>
                  <a:pt x="91785" y="49473"/>
                  <a:pt x="94016" y="47268"/>
                </a:cubicBezTo>
                <a:cubicBezTo>
                  <a:pt x="97191" y="44143"/>
                  <a:pt x="100304" y="40942"/>
                  <a:pt x="103529" y="37855"/>
                </a:cubicBezTo>
                <a:cubicBezTo>
                  <a:pt x="106680" y="34843"/>
                  <a:pt x="109716" y="31718"/>
                  <a:pt x="112791" y="28631"/>
                </a:cubicBezTo>
                <a:cubicBezTo>
                  <a:pt x="114467" y="26930"/>
                  <a:pt x="115047" y="24838"/>
                  <a:pt x="114580" y="22545"/>
                </a:cubicBezTo>
                <a:cubicBezTo>
                  <a:pt x="114064" y="20037"/>
                  <a:pt x="112514" y="18324"/>
                  <a:pt x="110044" y="17568"/>
                </a:cubicBezTo>
                <a:cubicBezTo>
                  <a:pt x="109300" y="17338"/>
                  <a:pt x="108578" y="17224"/>
                  <a:pt x="107882" y="17224"/>
                </a:cubicBezTo>
                <a:cubicBezTo>
                  <a:pt x="106207" y="17224"/>
                  <a:pt x="104683" y="17885"/>
                  <a:pt x="103366" y="19193"/>
                </a:cubicBezTo>
                <a:cubicBezTo>
                  <a:pt x="97015" y="25468"/>
                  <a:pt x="90676" y="31756"/>
                  <a:pt x="84351" y="38044"/>
                </a:cubicBezTo>
                <a:cubicBezTo>
                  <a:pt x="82991" y="39388"/>
                  <a:pt x="81372" y="40079"/>
                  <a:pt x="79657" y="40079"/>
                </a:cubicBezTo>
                <a:cubicBezTo>
                  <a:pt x="78750" y="40079"/>
                  <a:pt x="77816" y="39885"/>
                  <a:pt x="76879" y="39493"/>
                </a:cubicBezTo>
                <a:cubicBezTo>
                  <a:pt x="74447" y="38422"/>
                  <a:pt x="72884" y="36003"/>
                  <a:pt x="72909" y="33331"/>
                </a:cubicBezTo>
                <a:cubicBezTo>
                  <a:pt x="72985" y="24914"/>
                  <a:pt x="72947" y="16484"/>
                  <a:pt x="72922" y="8054"/>
                </a:cubicBezTo>
                <a:cubicBezTo>
                  <a:pt x="72922" y="7109"/>
                  <a:pt x="72846" y="6176"/>
                  <a:pt x="72695" y="5244"/>
                </a:cubicBezTo>
                <a:cubicBezTo>
                  <a:pt x="72271" y="2750"/>
                  <a:pt x="69696" y="1"/>
                  <a:pt x="661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2"/>
          <p:cNvSpPr/>
          <p:nvPr/>
        </p:nvSpPr>
        <p:spPr>
          <a:xfrm>
            <a:off x="-453256" y="4154654"/>
            <a:ext cx="1209264" cy="1307814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22;p32">
            <a:extLst>
              <a:ext uri="{FF2B5EF4-FFF2-40B4-BE49-F238E27FC236}">
                <a16:creationId xmlns:a16="http://schemas.microsoft.com/office/drawing/2014/main" id="{97F6DC58-E2B1-9353-8D50-613CE8BBFA82}"/>
              </a:ext>
            </a:extLst>
          </p:cNvPr>
          <p:cNvSpPr txBox="1">
            <a:spLocks/>
          </p:cNvSpPr>
          <p:nvPr/>
        </p:nvSpPr>
        <p:spPr>
          <a:xfrm>
            <a:off x="5456014" y="821032"/>
            <a:ext cx="25686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/>
              <a:t>Revenue generated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44B491-D95A-FF1A-E52F-4B5C4866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62" y="1429204"/>
            <a:ext cx="3649274" cy="32005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BEEEC6-E4DF-E8D5-915F-3E1099D44D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5306" y="1418361"/>
            <a:ext cx="3510017" cy="320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90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0"/>
          <p:cNvSpPr/>
          <p:nvPr/>
        </p:nvSpPr>
        <p:spPr>
          <a:xfrm>
            <a:off x="5608427" y="3802947"/>
            <a:ext cx="725801" cy="720185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40"/>
          <p:cNvSpPr/>
          <p:nvPr/>
        </p:nvSpPr>
        <p:spPr>
          <a:xfrm>
            <a:off x="5608427" y="2608829"/>
            <a:ext cx="725801" cy="720185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40"/>
          <p:cNvSpPr/>
          <p:nvPr/>
        </p:nvSpPr>
        <p:spPr>
          <a:xfrm>
            <a:off x="5608427" y="1414711"/>
            <a:ext cx="725801" cy="720185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40"/>
          <p:cNvSpPr/>
          <p:nvPr/>
        </p:nvSpPr>
        <p:spPr>
          <a:xfrm>
            <a:off x="2809777" y="3802947"/>
            <a:ext cx="725801" cy="720185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40"/>
          <p:cNvSpPr/>
          <p:nvPr/>
        </p:nvSpPr>
        <p:spPr>
          <a:xfrm>
            <a:off x="2809777" y="2608829"/>
            <a:ext cx="725801" cy="720185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40"/>
          <p:cNvSpPr/>
          <p:nvPr/>
        </p:nvSpPr>
        <p:spPr>
          <a:xfrm>
            <a:off x="2809777" y="1414711"/>
            <a:ext cx="725801" cy="720185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Key Insights</a:t>
            </a:r>
            <a:endParaRPr dirty="0"/>
          </a:p>
        </p:txBody>
      </p:sp>
      <p:sp>
        <p:nvSpPr>
          <p:cNvPr id="357" name="Google Shape;357;p40"/>
          <p:cNvSpPr txBox="1"/>
          <p:nvPr/>
        </p:nvSpPr>
        <p:spPr>
          <a:xfrm>
            <a:off x="720000" y="1284613"/>
            <a:ext cx="19080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Production</a:t>
            </a:r>
            <a:endParaRPr sz="1800" dirty="0">
              <a:solidFill>
                <a:schemeClr val="dk2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358" name="Google Shape;358;p40"/>
          <p:cNvSpPr txBox="1"/>
          <p:nvPr/>
        </p:nvSpPr>
        <p:spPr>
          <a:xfrm flipH="1">
            <a:off x="-201042" y="2624629"/>
            <a:ext cx="45719" cy="110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.</a:t>
            </a:r>
            <a:endParaRPr sz="1800" dirty="0">
              <a:solidFill>
                <a:schemeClr val="dk2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359" name="Google Shape;359;p40"/>
          <p:cNvSpPr txBox="1"/>
          <p:nvPr/>
        </p:nvSpPr>
        <p:spPr>
          <a:xfrm>
            <a:off x="720000" y="3736611"/>
            <a:ext cx="1908000" cy="316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Quality</a:t>
            </a:r>
            <a:endParaRPr sz="1800" dirty="0">
              <a:solidFill>
                <a:schemeClr val="dk2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360" name="Google Shape;360;p40"/>
          <p:cNvSpPr txBox="1"/>
          <p:nvPr/>
        </p:nvSpPr>
        <p:spPr>
          <a:xfrm>
            <a:off x="6594828" y="1241096"/>
            <a:ext cx="19080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Shipping</a:t>
            </a:r>
            <a:endParaRPr sz="1800" dirty="0">
              <a:solidFill>
                <a:schemeClr val="dk2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361" name="Google Shape;361;p40"/>
          <p:cNvSpPr txBox="1"/>
          <p:nvPr/>
        </p:nvSpPr>
        <p:spPr>
          <a:xfrm>
            <a:off x="6594828" y="2612555"/>
            <a:ext cx="19080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Sales</a:t>
            </a:r>
            <a:endParaRPr sz="1800" dirty="0">
              <a:solidFill>
                <a:schemeClr val="dk2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362" name="Google Shape;362;p40"/>
          <p:cNvSpPr txBox="1"/>
          <p:nvPr/>
        </p:nvSpPr>
        <p:spPr>
          <a:xfrm>
            <a:off x="9243570" y="3083855"/>
            <a:ext cx="19080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.</a:t>
            </a:r>
            <a:endParaRPr sz="1800" dirty="0">
              <a:solidFill>
                <a:schemeClr val="dk2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363" name="Google Shape;363;p40"/>
          <p:cNvSpPr txBox="1"/>
          <p:nvPr/>
        </p:nvSpPr>
        <p:spPr>
          <a:xfrm>
            <a:off x="720000" y="1679713"/>
            <a:ext cx="1908000" cy="1923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Skincare products are 10-15% more costlier than other beauty products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Haircare products require more manufacturing time</a:t>
            </a:r>
          </a:p>
        </p:txBody>
      </p:sp>
      <p:sp>
        <p:nvSpPr>
          <p:cNvPr id="364" name="Google Shape;364;p40"/>
          <p:cNvSpPr txBox="1"/>
          <p:nvPr/>
        </p:nvSpPr>
        <p:spPr>
          <a:xfrm>
            <a:off x="-818086" y="2811549"/>
            <a:ext cx="161594" cy="151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.</a:t>
            </a:r>
            <a:endParaRPr sz="1200" dirty="0">
              <a:solidFill>
                <a:srgbClr val="191919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365" name="Google Shape;365;p40"/>
          <p:cNvSpPr txBox="1"/>
          <p:nvPr/>
        </p:nvSpPr>
        <p:spPr>
          <a:xfrm>
            <a:off x="727374" y="3882355"/>
            <a:ext cx="1972645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Defect rates are overall less(2.54%) for all 3 brand types with skincare and haircare category having bit higher defect rates </a:t>
            </a:r>
            <a:endParaRPr sz="1200" dirty="0">
              <a:solidFill>
                <a:srgbClr val="191919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366" name="Google Shape;366;p40"/>
          <p:cNvSpPr txBox="1"/>
          <p:nvPr/>
        </p:nvSpPr>
        <p:spPr>
          <a:xfrm>
            <a:off x="6919982" y="1605168"/>
            <a:ext cx="1843446" cy="993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Road Transportation is found best suitable way for shipping goods within time and at cheaper costs</a:t>
            </a:r>
            <a:endParaRPr sz="1200" dirty="0">
              <a:solidFill>
                <a:srgbClr val="191919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367" name="Google Shape;367;p40"/>
          <p:cNvSpPr txBox="1"/>
          <p:nvPr/>
        </p:nvSpPr>
        <p:spPr>
          <a:xfrm>
            <a:off x="6855428" y="3013147"/>
            <a:ext cx="1908000" cy="1973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Top profitable Products are skincare products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Profit Margin :</a:t>
            </a:r>
          </a:p>
          <a:p>
            <a:r>
              <a:rPr lang="en-US" sz="12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     Skincare - 41.82%</a:t>
            </a:r>
          </a:p>
          <a:p>
            <a:r>
              <a:rPr lang="en-US" sz="12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     Haircare -29.95%</a:t>
            </a:r>
          </a:p>
          <a:p>
            <a:r>
              <a:rPr lang="en-US" sz="12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     Cosmetics -28.24%</a:t>
            </a:r>
          </a:p>
          <a:p>
            <a:endParaRPr lang="en-US" sz="1200" dirty="0">
              <a:solidFill>
                <a:srgbClr val="191919"/>
              </a:solidFill>
              <a:latin typeface="Chivo"/>
              <a:ea typeface="Chivo"/>
              <a:cs typeface="Chivo"/>
              <a:sym typeface="Chivo"/>
            </a:endParaRPr>
          </a:p>
          <a:p>
            <a:endParaRPr lang="en-US" sz="1200" dirty="0">
              <a:solidFill>
                <a:srgbClr val="191919"/>
              </a:solidFill>
              <a:latin typeface="Chivo"/>
              <a:ea typeface="Chivo"/>
              <a:cs typeface="Chivo"/>
              <a:sym typeface="Chivo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sz="1200" dirty="0">
              <a:solidFill>
                <a:srgbClr val="191919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368" name="Google Shape;368;p40"/>
          <p:cNvSpPr txBox="1"/>
          <p:nvPr/>
        </p:nvSpPr>
        <p:spPr>
          <a:xfrm>
            <a:off x="9462400" y="2353703"/>
            <a:ext cx="19080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91919"/>
                </a:solidFill>
                <a:latin typeface="Chivo"/>
                <a:ea typeface="Chivo"/>
                <a:cs typeface="Chivo"/>
                <a:sym typeface="Chivo"/>
              </a:rPr>
              <a:t>.</a:t>
            </a:r>
            <a:endParaRPr sz="1200" dirty="0">
              <a:solidFill>
                <a:srgbClr val="191919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grpSp>
        <p:nvGrpSpPr>
          <p:cNvPr id="369" name="Google Shape;369;p40"/>
          <p:cNvGrpSpPr/>
          <p:nvPr/>
        </p:nvGrpSpPr>
        <p:grpSpPr>
          <a:xfrm>
            <a:off x="2995288" y="1605168"/>
            <a:ext cx="354778" cy="339271"/>
            <a:chOff x="5045500" y="842250"/>
            <a:chExt cx="503875" cy="481850"/>
          </a:xfrm>
        </p:grpSpPr>
        <p:sp>
          <p:nvSpPr>
            <p:cNvPr id="370" name="Google Shape;370;p40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1" name="Google Shape;371;p40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2" name="Google Shape;372;p40"/>
          <p:cNvGrpSpPr/>
          <p:nvPr/>
        </p:nvGrpSpPr>
        <p:grpSpPr>
          <a:xfrm>
            <a:off x="3004195" y="2825505"/>
            <a:ext cx="336965" cy="286833"/>
            <a:chOff x="5645200" y="879425"/>
            <a:chExt cx="478575" cy="407375"/>
          </a:xfrm>
        </p:grpSpPr>
        <p:sp>
          <p:nvSpPr>
            <p:cNvPr id="373" name="Google Shape;373;p40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4" name="Google Shape;374;p40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5" name="Google Shape;375;p40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6" name="Google Shape;376;p40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7" name="Google Shape;377;p40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8" name="Google Shape;378;p40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9" name="Google Shape;379;p40"/>
          <p:cNvGrpSpPr/>
          <p:nvPr/>
        </p:nvGrpSpPr>
        <p:grpSpPr>
          <a:xfrm>
            <a:off x="3003051" y="3993413"/>
            <a:ext cx="339253" cy="339253"/>
            <a:chOff x="1492675" y="4992125"/>
            <a:chExt cx="481825" cy="481825"/>
          </a:xfrm>
        </p:grpSpPr>
        <p:sp>
          <p:nvSpPr>
            <p:cNvPr id="380" name="Google Shape;380;p40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" name="Google Shape;381;p40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2" name="Google Shape;382;p40"/>
          <p:cNvGrpSpPr/>
          <p:nvPr/>
        </p:nvGrpSpPr>
        <p:grpSpPr>
          <a:xfrm>
            <a:off x="5801701" y="1605176"/>
            <a:ext cx="339253" cy="339253"/>
            <a:chOff x="1492675" y="2027925"/>
            <a:chExt cx="481825" cy="481825"/>
          </a:xfrm>
        </p:grpSpPr>
        <p:sp>
          <p:nvSpPr>
            <p:cNvPr id="383" name="Google Shape;383;p40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" name="Google Shape;384;p40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" name="Google Shape;385;p40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" name="Google Shape;386;p40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" name="Google Shape;387;p40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8" name="Google Shape;388;p40"/>
          <p:cNvGrpSpPr/>
          <p:nvPr/>
        </p:nvGrpSpPr>
        <p:grpSpPr>
          <a:xfrm>
            <a:off x="5891808" y="2799295"/>
            <a:ext cx="159039" cy="339253"/>
            <a:chOff x="4584850" y="4399275"/>
            <a:chExt cx="225875" cy="481825"/>
          </a:xfrm>
        </p:grpSpPr>
        <p:sp>
          <p:nvSpPr>
            <p:cNvPr id="389" name="Google Shape;389;p40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" name="Google Shape;390;p40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1" name="Google Shape;391;p40"/>
          <p:cNvGrpSpPr/>
          <p:nvPr/>
        </p:nvGrpSpPr>
        <p:grpSpPr>
          <a:xfrm>
            <a:off x="5801041" y="3993404"/>
            <a:ext cx="340573" cy="339271"/>
            <a:chOff x="2085450" y="842250"/>
            <a:chExt cx="483700" cy="481850"/>
          </a:xfrm>
        </p:grpSpPr>
        <p:sp>
          <p:nvSpPr>
            <p:cNvPr id="392" name="Google Shape;392;p40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" name="Google Shape;393;p40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" name="Google Shape;394;p40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95" name="Google Shape;395;p40"/>
          <p:cNvSpPr/>
          <p:nvPr/>
        </p:nvSpPr>
        <p:spPr>
          <a:xfrm>
            <a:off x="3868210" y="1523868"/>
            <a:ext cx="1407579" cy="2685758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" name="Google Shape;396;p40"/>
          <p:cNvGrpSpPr/>
          <p:nvPr/>
        </p:nvGrpSpPr>
        <p:grpSpPr>
          <a:xfrm>
            <a:off x="3796173" y="1369502"/>
            <a:ext cx="1551654" cy="3149588"/>
            <a:chOff x="5186401" y="494525"/>
            <a:chExt cx="1834973" cy="3724678"/>
          </a:xfrm>
        </p:grpSpPr>
        <p:sp>
          <p:nvSpPr>
            <p:cNvPr id="397" name="Google Shape;397;p40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0"/>
            <p:cNvSpPr/>
            <p:nvPr/>
          </p:nvSpPr>
          <p:spPr>
            <a:xfrm>
              <a:off x="5890455" y="3939506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9" name="Google Shape;399;p40"/>
          <p:cNvPicPr preferRelativeResize="0"/>
          <p:nvPr/>
        </p:nvPicPr>
        <p:blipFill rotWithShape="1">
          <a:blip r:embed="rId3">
            <a:alphaModFix/>
          </a:blip>
          <a:srcRect l="16292" r="5190"/>
          <a:stretch/>
        </p:blipFill>
        <p:spPr>
          <a:xfrm>
            <a:off x="3868193" y="1488274"/>
            <a:ext cx="1407614" cy="2685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>
            <a:spLocks noGrp="1"/>
          </p:cNvSpPr>
          <p:nvPr>
            <p:ph type="title"/>
          </p:nvPr>
        </p:nvSpPr>
        <p:spPr>
          <a:xfrm>
            <a:off x="350025" y="888750"/>
            <a:ext cx="3004500" cy="3709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</a:t>
            </a:r>
            <a:endParaRPr dirty="0"/>
          </a:p>
        </p:txBody>
      </p:sp>
      <p:sp>
        <p:nvSpPr>
          <p:cNvPr id="196" name="Google Shape;196;p30"/>
          <p:cNvSpPr txBox="1">
            <a:spLocks noGrp="1"/>
          </p:cNvSpPr>
          <p:nvPr>
            <p:ph type="subTitle" idx="1"/>
          </p:nvPr>
        </p:nvSpPr>
        <p:spPr>
          <a:xfrm>
            <a:off x="173031" y="1311556"/>
            <a:ext cx="4834062" cy="2720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dirty="0"/>
              <a:t>Top in demand products among consumers are skincare products</a:t>
            </a:r>
          </a:p>
          <a:p>
            <a:pPr marL="0" indent="0">
              <a:buNone/>
            </a:pPr>
            <a:endParaRPr lang="en-US" dirty="0"/>
          </a:p>
          <a:p>
            <a:pPr marL="171450" indent="-171450"/>
            <a:r>
              <a:rPr lang="en-US" dirty="0"/>
              <a:t>Average production time for haircare products is more which is why shipping time increases</a:t>
            </a:r>
          </a:p>
          <a:p>
            <a:pPr marL="0" indent="0">
              <a:buNone/>
            </a:pPr>
            <a:endParaRPr lang="en-US" dirty="0"/>
          </a:p>
          <a:p>
            <a:pPr marL="171450" indent="-171450"/>
            <a:r>
              <a:rPr lang="en-US" dirty="0"/>
              <a:t>Road transportation proves the best profitable way for transporting goods at reasonable cost and within order time</a:t>
            </a:r>
          </a:p>
          <a:p>
            <a:pPr marL="0" indent="0">
              <a:buNone/>
            </a:pPr>
            <a:endParaRPr lang="en-US" dirty="0"/>
          </a:p>
          <a:p>
            <a:pPr marL="171450" indent="-171450"/>
            <a:r>
              <a:rPr lang="en-US" dirty="0"/>
              <a:t>Shipping lead times can be reduced by managing production lead time and improving stock availability</a:t>
            </a:r>
          </a:p>
          <a:p>
            <a:pPr marL="171450" indent="-171450"/>
            <a:endParaRPr lang="en-US" dirty="0"/>
          </a:p>
          <a:p>
            <a:pPr marL="171450" indent="-171450"/>
            <a:r>
              <a:rPr lang="en-US" dirty="0"/>
              <a:t>Overall profit and sale  for haircare and cosmetic categories can be improved by reducing lead times and defect rates</a:t>
            </a:r>
          </a:p>
          <a:p>
            <a:pPr marL="171450" indent="-171450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97" name="Google Shape;197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927" r="2927"/>
          <a:stretch/>
        </p:blipFill>
        <p:spPr>
          <a:xfrm>
            <a:off x="5911800" y="0"/>
            <a:ext cx="3232200" cy="5143500"/>
          </a:xfrm>
          <a:prstGeom prst="rect">
            <a:avLst/>
          </a:prstGeom>
        </p:spPr>
      </p:pic>
      <p:sp>
        <p:nvSpPr>
          <p:cNvPr id="198" name="Google Shape;198;p30"/>
          <p:cNvSpPr/>
          <p:nvPr/>
        </p:nvSpPr>
        <p:spPr>
          <a:xfrm>
            <a:off x="5308662" y="474275"/>
            <a:ext cx="1209264" cy="1199906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" name="Google Shape;199;p30"/>
          <p:cNvGrpSpPr/>
          <p:nvPr/>
        </p:nvGrpSpPr>
        <p:grpSpPr>
          <a:xfrm>
            <a:off x="5551957" y="3949500"/>
            <a:ext cx="722700" cy="722700"/>
            <a:chOff x="1670425" y="3680175"/>
            <a:chExt cx="1364100" cy="1364100"/>
          </a:xfrm>
        </p:grpSpPr>
        <p:sp>
          <p:nvSpPr>
            <p:cNvPr id="200" name="Google Shape;200;p30"/>
            <p:cNvSpPr/>
            <p:nvPr/>
          </p:nvSpPr>
          <p:spPr>
            <a:xfrm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0"/>
            <p:cNvSpPr/>
            <p:nvPr/>
          </p:nvSpPr>
          <p:spPr>
            <a:xfrm rot="5400000"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0"/>
            <p:cNvSpPr/>
            <p:nvPr/>
          </p:nvSpPr>
          <p:spPr>
            <a:xfrm rot="8100000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0"/>
            <p:cNvSpPr/>
            <p:nvPr/>
          </p:nvSpPr>
          <p:spPr>
            <a:xfrm rot="-8100000" flipH="1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2851E28-5B5A-0FB0-E03F-805F03AEB912}"/>
              </a:ext>
            </a:extLst>
          </p:cNvPr>
          <p:cNvSpPr txBox="1"/>
          <p:nvPr/>
        </p:nvSpPr>
        <p:spPr>
          <a:xfrm>
            <a:off x="197962" y="4138026"/>
            <a:ext cx="4969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Finally you can use these insights to improve the customer experience and increase customer engagement</a:t>
            </a:r>
            <a:endParaRPr lang="en-IN" sz="1200" b="1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>
            <a:spLocks noGrp="1"/>
          </p:cNvSpPr>
          <p:nvPr>
            <p:ph type="title"/>
          </p:nvPr>
        </p:nvSpPr>
        <p:spPr>
          <a:xfrm>
            <a:off x="500343" y="702377"/>
            <a:ext cx="3004500" cy="9718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  <p:pic>
        <p:nvPicPr>
          <p:cNvPr id="197" name="Google Shape;197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927" r="2927"/>
          <a:stretch/>
        </p:blipFill>
        <p:spPr>
          <a:xfrm>
            <a:off x="5911800" y="0"/>
            <a:ext cx="3232200" cy="5143500"/>
          </a:xfrm>
          <a:prstGeom prst="rect">
            <a:avLst/>
          </a:prstGeom>
        </p:spPr>
      </p:pic>
      <p:sp>
        <p:nvSpPr>
          <p:cNvPr id="198" name="Google Shape;198;p30"/>
          <p:cNvSpPr/>
          <p:nvPr/>
        </p:nvSpPr>
        <p:spPr>
          <a:xfrm>
            <a:off x="5308662" y="474275"/>
            <a:ext cx="1209264" cy="1199906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" name="Google Shape;199;p30"/>
          <p:cNvGrpSpPr/>
          <p:nvPr/>
        </p:nvGrpSpPr>
        <p:grpSpPr>
          <a:xfrm>
            <a:off x="5551957" y="3949500"/>
            <a:ext cx="722700" cy="722700"/>
            <a:chOff x="1670425" y="3680175"/>
            <a:chExt cx="1364100" cy="1364100"/>
          </a:xfrm>
        </p:grpSpPr>
        <p:sp>
          <p:nvSpPr>
            <p:cNvPr id="200" name="Google Shape;200;p30"/>
            <p:cNvSpPr/>
            <p:nvPr/>
          </p:nvSpPr>
          <p:spPr>
            <a:xfrm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0"/>
            <p:cNvSpPr/>
            <p:nvPr/>
          </p:nvSpPr>
          <p:spPr>
            <a:xfrm rot="5400000"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0"/>
            <p:cNvSpPr/>
            <p:nvPr/>
          </p:nvSpPr>
          <p:spPr>
            <a:xfrm rot="8100000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0"/>
            <p:cNvSpPr/>
            <p:nvPr/>
          </p:nvSpPr>
          <p:spPr>
            <a:xfrm rot="-8100000" flipH="1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Subtitle 5">
            <a:extLst>
              <a:ext uri="{FF2B5EF4-FFF2-40B4-BE49-F238E27FC236}">
                <a16:creationId xmlns:a16="http://schemas.microsoft.com/office/drawing/2014/main" id="{1E3C9974-C580-118D-4D1D-CBED2D95EF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5902" y="1674181"/>
            <a:ext cx="4294800" cy="2835296"/>
          </a:xfrm>
        </p:spPr>
        <p:txBody>
          <a:bodyPr/>
          <a:lstStyle/>
          <a:p>
            <a:pPr marL="152400" indent="0">
              <a:buNone/>
            </a:pPr>
            <a:r>
              <a:rPr lang="en-US" sz="2000" dirty="0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Do you have any questions?</a:t>
            </a:r>
          </a:p>
          <a:p>
            <a:pPr marL="152400" indent="0">
              <a:buNone/>
            </a:pPr>
            <a:endParaRPr lang="en-US" sz="2000" dirty="0">
              <a:solidFill>
                <a:schemeClr val="dk2"/>
              </a:solidFill>
              <a:latin typeface="Playfair Display Medium"/>
              <a:sym typeface="Playfair Display Medium"/>
            </a:endParaRPr>
          </a:p>
          <a:p>
            <a:pPr marL="152400" indent="0">
              <a:buNone/>
            </a:pPr>
            <a:r>
              <a:rPr lang="en-US" sz="1800" u="sng" dirty="0">
                <a:solidFill>
                  <a:schemeClr val="dk2"/>
                </a:solidFill>
                <a:latin typeface="Playfair Display Medium"/>
                <a:sym typeface="Playfair Display Medium"/>
                <a:hlinkClick r:id="rId4"/>
              </a:rPr>
              <a:t>shindemanasi310@gmail.com</a:t>
            </a:r>
            <a:endParaRPr lang="en-US" sz="1800" u="sng" dirty="0">
              <a:solidFill>
                <a:schemeClr val="dk2"/>
              </a:solidFill>
              <a:latin typeface="Playfair Display Medium"/>
              <a:sym typeface="Playfair Display Medium"/>
            </a:endParaRPr>
          </a:p>
          <a:p>
            <a:pPr marL="152400" indent="0">
              <a:buNone/>
            </a:pPr>
            <a:endParaRPr lang="en-US" sz="2000" u="sng" dirty="0">
              <a:solidFill>
                <a:schemeClr val="dk2"/>
              </a:solidFill>
              <a:latin typeface="Playfair Display Medium"/>
              <a:sym typeface="Playfair Display Medium"/>
            </a:endParaRPr>
          </a:p>
          <a:p>
            <a:pPr marL="152400" indent="0">
              <a:buNone/>
            </a:pPr>
            <a:r>
              <a:rPr lang="en-US" sz="1800" u="sng" dirty="0">
                <a:solidFill>
                  <a:schemeClr val="dk2"/>
                </a:solidFill>
                <a:latin typeface="Playfair Display Medium"/>
                <a:sym typeface="Playfair Display Medium"/>
              </a:rPr>
              <a:t>For complete dashboard code follow my </a:t>
            </a:r>
            <a:r>
              <a:rPr lang="en-US" sz="1800" u="sng" dirty="0" err="1">
                <a:solidFill>
                  <a:schemeClr val="dk2"/>
                </a:solidFill>
                <a:latin typeface="Playfair Display Medium"/>
                <a:sym typeface="Playfair Display Medium"/>
              </a:rPr>
              <a:t>github</a:t>
            </a:r>
            <a:r>
              <a:rPr lang="en-US" sz="1800" u="sng" dirty="0">
                <a:solidFill>
                  <a:schemeClr val="dk2"/>
                </a:solidFill>
                <a:latin typeface="Playfair Display Medium"/>
                <a:sym typeface="Playfair Display Medium"/>
              </a:rPr>
              <a:t> profile</a:t>
            </a:r>
          </a:p>
          <a:p>
            <a:pPr marL="152400" indent="0">
              <a:buNone/>
            </a:pPr>
            <a:r>
              <a:rPr lang="en-IN" sz="800" u="sng" dirty="0"/>
              <a:t>                                           </a:t>
            </a:r>
          </a:p>
        </p:txBody>
      </p:sp>
      <p:sp>
        <p:nvSpPr>
          <p:cNvPr id="7" name="Google Shape;532;p46">
            <a:hlinkClick r:id="rId5"/>
            <a:extLst>
              <a:ext uri="{FF2B5EF4-FFF2-40B4-BE49-F238E27FC236}">
                <a16:creationId xmlns:a16="http://schemas.microsoft.com/office/drawing/2014/main" id="{37482743-B34D-99C0-72A9-CAC7AAECC9DD}"/>
              </a:ext>
            </a:extLst>
          </p:cNvPr>
          <p:cNvSpPr/>
          <p:nvPr/>
        </p:nvSpPr>
        <p:spPr>
          <a:xfrm>
            <a:off x="489831" y="3679900"/>
            <a:ext cx="725801" cy="720185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532;p46">
            <a:hlinkClick r:id="rId5"/>
            <a:extLst>
              <a:ext uri="{FF2B5EF4-FFF2-40B4-BE49-F238E27FC236}">
                <a16:creationId xmlns:a16="http://schemas.microsoft.com/office/drawing/2014/main" id="{B8332E3D-DFAF-DC6D-1DDC-E7EFAA37C0B5}"/>
              </a:ext>
            </a:extLst>
          </p:cNvPr>
          <p:cNvSpPr/>
          <p:nvPr/>
        </p:nvSpPr>
        <p:spPr>
          <a:xfrm>
            <a:off x="1603112" y="3684463"/>
            <a:ext cx="725801" cy="720185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Picture 16">
            <a:hlinkClick r:id="rId6"/>
            <a:extLst>
              <a:ext uri="{FF2B5EF4-FFF2-40B4-BE49-F238E27FC236}">
                <a16:creationId xmlns:a16="http://schemas.microsoft.com/office/drawing/2014/main" id="{A5491D3E-5C7F-6F6A-5E36-D0AA4F5D16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93360" y="3844610"/>
            <a:ext cx="345304" cy="350138"/>
          </a:xfrm>
          <a:prstGeom prst="rect">
            <a:avLst/>
          </a:prstGeom>
        </p:spPr>
      </p:pic>
      <p:pic>
        <p:nvPicPr>
          <p:cNvPr id="19" name="Picture 18">
            <a:hlinkClick r:id="rId5"/>
            <a:extLst>
              <a:ext uri="{FF2B5EF4-FFF2-40B4-BE49-F238E27FC236}">
                <a16:creationId xmlns:a16="http://schemas.microsoft.com/office/drawing/2014/main" id="{87684CCD-6870-C7B6-D0E0-F7BC9A3D72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6454" y="3885497"/>
            <a:ext cx="309251" cy="309251"/>
          </a:xfrm>
          <a:prstGeom prst="rect">
            <a:avLst/>
          </a:prstGeom>
        </p:spPr>
      </p:pic>
      <p:sp>
        <p:nvSpPr>
          <p:cNvPr id="20" name="Google Shape;532;p46">
            <a:hlinkClick r:id="rId5"/>
            <a:extLst>
              <a:ext uri="{FF2B5EF4-FFF2-40B4-BE49-F238E27FC236}">
                <a16:creationId xmlns:a16="http://schemas.microsoft.com/office/drawing/2014/main" id="{22AB518F-B18E-B7D9-03EB-74BD7FAF5C40}"/>
              </a:ext>
            </a:extLst>
          </p:cNvPr>
          <p:cNvSpPr/>
          <p:nvPr/>
        </p:nvSpPr>
        <p:spPr>
          <a:xfrm>
            <a:off x="2667836" y="3659586"/>
            <a:ext cx="725801" cy="720185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" name="Picture 21">
            <a:hlinkClick r:id="rId4"/>
            <a:extLst>
              <a:ext uri="{FF2B5EF4-FFF2-40B4-BE49-F238E27FC236}">
                <a16:creationId xmlns:a16="http://schemas.microsoft.com/office/drawing/2014/main" id="{E476C229-0B8A-9623-FE65-72BD8B18FC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6110" y="3865052"/>
            <a:ext cx="309251" cy="30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36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Today’s Agenda</a:t>
            </a:r>
            <a:endParaRPr dirty="0"/>
          </a:p>
        </p:txBody>
      </p:sp>
      <p:sp>
        <p:nvSpPr>
          <p:cNvPr id="178" name="Google Shape;178;p29"/>
          <p:cNvSpPr txBox="1">
            <a:spLocks noGrp="1"/>
          </p:cNvSpPr>
          <p:nvPr>
            <p:ph type="title" idx="2"/>
          </p:nvPr>
        </p:nvSpPr>
        <p:spPr>
          <a:xfrm>
            <a:off x="720000" y="1610175"/>
            <a:ext cx="124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9" name="Google Shape;179;p29"/>
          <p:cNvSpPr txBox="1">
            <a:spLocks noGrp="1"/>
          </p:cNvSpPr>
          <p:nvPr>
            <p:ph type="title" idx="3"/>
          </p:nvPr>
        </p:nvSpPr>
        <p:spPr>
          <a:xfrm>
            <a:off x="2257570" y="3032475"/>
            <a:ext cx="124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80" name="Google Shape;180;p29"/>
          <p:cNvSpPr txBox="1">
            <a:spLocks noGrp="1"/>
          </p:cNvSpPr>
          <p:nvPr>
            <p:ph type="title" idx="4"/>
          </p:nvPr>
        </p:nvSpPr>
        <p:spPr>
          <a:xfrm>
            <a:off x="3190675" y="1610175"/>
            <a:ext cx="124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1" name="Google Shape;181;p29"/>
          <p:cNvSpPr txBox="1">
            <a:spLocks noGrp="1"/>
          </p:cNvSpPr>
          <p:nvPr>
            <p:ph type="title" idx="5"/>
          </p:nvPr>
        </p:nvSpPr>
        <p:spPr>
          <a:xfrm>
            <a:off x="4636521" y="3032475"/>
            <a:ext cx="124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82" name="Google Shape;182;p29"/>
          <p:cNvSpPr txBox="1">
            <a:spLocks noGrp="1"/>
          </p:cNvSpPr>
          <p:nvPr>
            <p:ph type="title" idx="6"/>
          </p:nvPr>
        </p:nvSpPr>
        <p:spPr>
          <a:xfrm>
            <a:off x="5882721" y="1610175"/>
            <a:ext cx="124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4" name="Google Shape;184;p29"/>
          <p:cNvSpPr txBox="1">
            <a:spLocks noGrp="1"/>
          </p:cNvSpPr>
          <p:nvPr>
            <p:ph type="subTitle" idx="1"/>
          </p:nvPr>
        </p:nvSpPr>
        <p:spPr>
          <a:xfrm>
            <a:off x="719975" y="20577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Recap</a:t>
            </a:r>
            <a:endParaRPr dirty="0"/>
          </a:p>
        </p:txBody>
      </p:sp>
      <p:sp>
        <p:nvSpPr>
          <p:cNvPr id="185" name="Google Shape;185;p29"/>
          <p:cNvSpPr txBox="1">
            <a:spLocks noGrp="1"/>
          </p:cNvSpPr>
          <p:nvPr>
            <p:ph type="subTitle" idx="8"/>
          </p:nvPr>
        </p:nvSpPr>
        <p:spPr>
          <a:xfrm>
            <a:off x="3190650" y="20577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Problem</a:t>
            </a:r>
            <a:endParaRPr dirty="0"/>
          </a:p>
        </p:txBody>
      </p:sp>
      <p:sp>
        <p:nvSpPr>
          <p:cNvPr id="186" name="Google Shape;186;p29"/>
          <p:cNvSpPr txBox="1">
            <a:spLocks noGrp="1"/>
          </p:cNvSpPr>
          <p:nvPr>
            <p:ph type="subTitle" idx="9"/>
          </p:nvPr>
        </p:nvSpPr>
        <p:spPr>
          <a:xfrm>
            <a:off x="5763888" y="20577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Process</a:t>
            </a:r>
            <a:endParaRPr dirty="0"/>
          </a:p>
        </p:txBody>
      </p:sp>
      <p:sp>
        <p:nvSpPr>
          <p:cNvPr id="187" name="Google Shape;187;p29"/>
          <p:cNvSpPr txBox="1">
            <a:spLocks noGrp="1"/>
          </p:cNvSpPr>
          <p:nvPr>
            <p:ph type="subTitle" idx="13"/>
          </p:nvPr>
        </p:nvSpPr>
        <p:spPr>
          <a:xfrm>
            <a:off x="2037900" y="3410619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Insights</a:t>
            </a:r>
            <a:endParaRPr dirty="0"/>
          </a:p>
        </p:txBody>
      </p:sp>
      <p:sp>
        <p:nvSpPr>
          <p:cNvPr id="188" name="Google Shape;188;p29"/>
          <p:cNvSpPr txBox="1">
            <a:spLocks noGrp="1"/>
          </p:cNvSpPr>
          <p:nvPr>
            <p:ph type="subTitle" idx="14"/>
          </p:nvPr>
        </p:nvSpPr>
        <p:spPr>
          <a:xfrm>
            <a:off x="4343400" y="34800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Summary</a:t>
            </a:r>
            <a:endParaRPr dirty="0"/>
          </a:p>
        </p:txBody>
      </p:sp>
      <p:sp>
        <p:nvSpPr>
          <p:cNvPr id="190" name="Google Shape;190;p29"/>
          <p:cNvSpPr/>
          <p:nvPr/>
        </p:nvSpPr>
        <p:spPr>
          <a:xfrm>
            <a:off x="8069388" y="824828"/>
            <a:ext cx="722826" cy="709145"/>
          </a:xfrm>
          <a:custGeom>
            <a:avLst/>
            <a:gdLst/>
            <a:ahLst/>
            <a:cxnLst/>
            <a:rect l="l" t="t" r="r" b="b"/>
            <a:pathLst>
              <a:path w="133671" h="131141" extrusionOk="0">
                <a:moveTo>
                  <a:pt x="66143" y="1"/>
                </a:moveTo>
                <a:cubicBezTo>
                  <a:pt x="65997" y="1"/>
                  <a:pt x="65850" y="5"/>
                  <a:pt x="65702" y="15"/>
                </a:cubicBezTo>
                <a:cubicBezTo>
                  <a:pt x="62753" y="204"/>
                  <a:pt x="59830" y="2787"/>
                  <a:pt x="59578" y="5710"/>
                </a:cubicBezTo>
                <a:cubicBezTo>
                  <a:pt x="59477" y="6882"/>
                  <a:pt x="59414" y="8067"/>
                  <a:pt x="59414" y="9251"/>
                </a:cubicBezTo>
                <a:cubicBezTo>
                  <a:pt x="59426" y="17328"/>
                  <a:pt x="59426" y="25418"/>
                  <a:pt x="59414" y="33508"/>
                </a:cubicBezTo>
                <a:cubicBezTo>
                  <a:pt x="59414" y="36229"/>
                  <a:pt x="57914" y="38472"/>
                  <a:pt x="55457" y="39506"/>
                </a:cubicBezTo>
                <a:cubicBezTo>
                  <a:pt x="54539" y="39887"/>
                  <a:pt x="53603" y="40075"/>
                  <a:pt x="52691" y="40075"/>
                </a:cubicBezTo>
                <a:cubicBezTo>
                  <a:pt x="51010" y="40075"/>
                  <a:pt x="49411" y="39437"/>
                  <a:pt x="48161" y="38195"/>
                </a:cubicBezTo>
                <a:cubicBezTo>
                  <a:pt x="43574" y="33659"/>
                  <a:pt x="38988" y="29123"/>
                  <a:pt x="34401" y="24574"/>
                </a:cubicBezTo>
                <a:cubicBezTo>
                  <a:pt x="32574" y="22759"/>
                  <a:pt x="30772" y="20919"/>
                  <a:pt x="28932" y="19118"/>
                </a:cubicBezTo>
                <a:cubicBezTo>
                  <a:pt x="27653" y="17868"/>
                  <a:pt x="25960" y="17252"/>
                  <a:pt x="24274" y="17252"/>
                </a:cubicBezTo>
                <a:cubicBezTo>
                  <a:pt x="22439" y="17252"/>
                  <a:pt x="20611" y="17982"/>
                  <a:pt x="19330" y="19420"/>
                </a:cubicBezTo>
                <a:cubicBezTo>
                  <a:pt x="16924" y="22091"/>
                  <a:pt x="17050" y="26187"/>
                  <a:pt x="19620" y="28694"/>
                </a:cubicBezTo>
                <a:cubicBezTo>
                  <a:pt x="25921" y="34932"/>
                  <a:pt x="32221" y="41182"/>
                  <a:pt x="38509" y="47444"/>
                </a:cubicBezTo>
                <a:cubicBezTo>
                  <a:pt x="41016" y="49952"/>
                  <a:pt x="41231" y="53581"/>
                  <a:pt x="39076" y="56403"/>
                </a:cubicBezTo>
                <a:cubicBezTo>
                  <a:pt x="37665" y="58231"/>
                  <a:pt x="35711" y="58949"/>
                  <a:pt x="33481" y="58949"/>
                </a:cubicBezTo>
                <a:cubicBezTo>
                  <a:pt x="24749" y="58949"/>
                  <a:pt x="16004" y="58961"/>
                  <a:pt x="7259" y="58961"/>
                </a:cubicBezTo>
                <a:cubicBezTo>
                  <a:pt x="7133" y="58955"/>
                  <a:pt x="7007" y="58952"/>
                  <a:pt x="6883" y="58952"/>
                </a:cubicBezTo>
                <a:cubicBezTo>
                  <a:pt x="6509" y="58952"/>
                  <a:pt x="6140" y="58980"/>
                  <a:pt x="5772" y="59037"/>
                </a:cubicBezTo>
                <a:cubicBezTo>
                  <a:pt x="2193" y="59705"/>
                  <a:pt x="1" y="62704"/>
                  <a:pt x="341" y="66446"/>
                </a:cubicBezTo>
                <a:cubicBezTo>
                  <a:pt x="618" y="69609"/>
                  <a:pt x="3567" y="72192"/>
                  <a:pt x="6956" y="72192"/>
                </a:cubicBezTo>
                <a:lnTo>
                  <a:pt x="20099" y="72192"/>
                </a:lnTo>
                <a:cubicBezTo>
                  <a:pt x="22361" y="72192"/>
                  <a:pt x="24620" y="72189"/>
                  <a:pt x="26877" y="72189"/>
                </a:cubicBezTo>
                <a:cubicBezTo>
                  <a:pt x="29134" y="72189"/>
                  <a:pt x="31389" y="72192"/>
                  <a:pt x="33645" y="72205"/>
                </a:cubicBezTo>
                <a:cubicBezTo>
                  <a:pt x="36518" y="72218"/>
                  <a:pt x="38975" y="73805"/>
                  <a:pt x="39971" y="76237"/>
                </a:cubicBezTo>
                <a:cubicBezTo>
                  <a:pt x="41092" y="78997"/>
                  <a:pt x="40563" y="81681"/>
                  <a:pt x="38383" y="83823"/>
                </a:cubicBezTo>
                <a:cubicBezTo>
                  <a:pt x="35296" y="86860"/>
                  <a:pt x="32284" y="89960"/>
                  <a:pt x="29146" y="92959"/>
                </a:cubicBezTo>
                <a:cubicBezTo>
                  <a:pt x="25870" y="96096"/>
                  <a:pt x="22695" y="99347"/>
                  <a:pt x="19507" y="102573"/>
                </a:cubicBezTo>
                <a:cubicBezTo>
                  <a:pt x="17856" y="104249"/>
                  <a:pt x="17302" y="106328"/>
                  <a:pt x="17768" y="108596"/>
                </a:cubicBezTo>
                <a:cubicBezTo>
                  <a:pt x="18297" y="111116"/>
                  <a:pt x="19834" y="112818"/>
                  <a:pt x="22304" y="113574"/>
                </a:cubicBezTo>
                <a:cubicBezTo>
                  <a:pt x="23043" y="113798"/>
                  <a:pt x="23760" y="113909"/>
                  <a:pt x="24452" y="113909"/>
                </a:cubicBezTo>
                <a:cubicBezTo>
                  <a:pt x="26133" y="113909"/>
                  <a:pt x="27665" y="113251"/>
                  <a:pt x="28995" y="111948"/>
                </a:cubicBezTo>
                <a:cubicBezTo>
                  <a:pt x="35308" y="105685"/>
                  <a:pt x="41634" y="99423"/>
                  <a:pt x="47947" y="93148"/>
                </a:cubicBezTo>
                <a:cubicBezTo>
                  <a:pt x="49341" y="91761"/>
                  <a:pt x="50962" y="91056"/>
                  <a:pt x="52683" y="91056"/>
                </a:cubicBezTo>
                <a:cubicBezTo>
                  <a:pt x="53591" y="91056"/>
                  <a:pt x="54526" y="91252"/>
                  <a:pt x="55470" y="91648"/>
                </a:cubicBezTo>
                <a:cubicBezTo>
                  <a:pt x="57927" y="92732"/>
                  <a:pt x="59502" y="95189"/>
                  <a:pt x="59452" y="97873"/>
                </a:cubicBezTo>
                <a:cubicBezTo>
                  <a:pt x="59363" y="106278"/>
                  <a:pt x="59414" y="114682"/>
                  <a:pt x="59426" y="123075"/>
                </a:cubicBezTo>
                <a:cubicBezTo>
                  <a:pt x="59426" y="124020"/>
                  <a:pt x="59502" y="124965"/>
                  <a:pt x="59653" y="125897"/>
                </a:cubicBezTo>
                <a:cubicBezTo>
                  <a:pt x="60089" y="128403"/>
                  <a:pt x="62664" y="131141"/>
                  <a:pt x="66216" y="131141"/>
                </a:cubicBezTo>
                <a:cubicBezTo>
                  <a:pt x="66362" y="131141"/>
                  <a:pt x="66510" y="131136"/>
                  <a:pt x="66659" y="131127"/>
                </a:cubicBezTo>
                <a:cubicBezTo>
                  <a:pt x="69608" y="130925"/>
                  <a:pt x="72519" y="128354"/>
                  <a:pt x="72783" y="125431"/>
                </a:cubicBezTo>
                <a:cubicBezTo>
                  <a:pt x="72871" y="124284"/>
                  <a:pt x="72934" y="123125"/>
                  <a:pt x="72934" y="121966"/>
                </a:cubicBezTo>
                <a:cubicBezTo>
                  <a:pt x="72934" y="113800"/>
                  <a:pt x="72934" y="105648"/>
                  <a:pt x="72934" y="97482"/>
                </a:cubicBezTo>
                <a:cubicBezTo>
                  <a:pt x="72934" y="94912"/>
                  <a:pt x="74497" y="92593"/>
                  <a:pt x="76891" y="91648"/>
                </a:cubicBezTo>
                <a:cubicBezTo>
                  <a:pt x="77871" y="91252"/>
                  <a:pt x="78830" y="91047"/>
                  <a:pt x="79756" y="91047"/>
                </a:cubicBezTo>
                <a:cubicBezTo>
                  <a:pt x="81305" y="91047"/>
                  <a:pt x="82759" y="91622"/>
                  <a:pt x="84061" y="92845"/>
                </a:cubicBezTo>
                <a:cubicBezTo>
                  <a:pt x="86682" y="95315"/>
                  <a:pt x="89177" y="97898"/>
                  <a:pt x="91748" y="100406"/>
                </a:cubicBezTo>
                <a:cubicBezTo>
                  <a:pt x="95666" y="104211"/>
                  <a:pt x="99484" y="108117"/>
                  <a:pt x="103366" y="111961"/>
                </a:cubicBezTo>
                <a:cubicBezTo>
                  <a:pt x="104667" y="113256"/>
                  <a:pt x="106383" y="113894"/>
                  <a:pt x="108089" y="113894"/>
                </a:cubicBezTo>
                <a:cubicBezTo>
                  <a:pt x="109917" y="113894"/>
                  <a:pt x="111734" y="113162"/>
                  <a:pt x="113018" y="111721"/>
                </a:cubicBezTo>
                <a:cubicBezTo>
                  <a:pt x="115437" y="109012"/>
                  <a:pt x="115299" y="105018"/>
                  <a:pt x="112678" y="102397"/>
                </a:cubicBezTo>
                <a:cubicBezTo>
                  <a:pt x="106390" y="96172"/>
                  <a:pt x="100115" y="89947"/>
                  <a:pt x="93839" y="83697"/>
                </a:cubicBezTo>
                <a:cubicBezTo>
                  <a:pt x="91332" y="81202"/>
                  <a:pt x="91117" y="77560"/>
                  <a:pt x="93272" y="74750"/>
                </a:cubicBezTo>
                <a:cubicBezTo>
                  <a:pt x="94684" y="72923"/>
                  <a:pt x="96637" y="72205"/>
                  <a:pt x="98867" y="72205"/>
                </a:cubicBezTo>
                <a:cubicBezTo>
                  <a:pt x="103315" y="72199"/>
                  <a:pt x="107763" y="72199"/>
                  <a:pt x="112211" y="72199"/>
                </a:cubicBezTo>
                <a:cubicBezTo>
                  <a:pt x="116659" y="72199"/>
                  <a:pt x="121108" y="72199"/>
                  <a:pt x="125556" y="72192"/>
                </a:cubicBezTo>
                <a:cubicBezTo>
                  <a:pt x="130117" y="72192"/>
                  <a:pt x="133671" y="67366"/>
                  <a:pt x="131365" y="62616"/>
                </a:cubicBezTo>
                <a:cubicBezTo>
                  <a:pt x="130180" y="60184"/>
                  <a:pt x="128088" y="58949"/>
                  <a:pt x="125316" y="58949"/>
                </a:cubicBezTo>
                <a:cubicBezTo>
                  <a:pt x="120906" y="58955"/>
                  <a:pt x="116496" y="58958"/>
                  <a:pt x="112085" y="58958"/>
                </a:cubicBezTo>
                <a:cubicBezTo>
                  <a:pt x="107675" y="58958"/>
                  <a:pt x="103265" y="58955"/>
                  <a:pt x="98854" y="58949"/>
                </a:cubicBezTo>
                <a:cubicBezTo>
                  <a:pt x="95868" y="58949"/>
                  <a:pt x="93373" y="57386"/>
                  <a:pt x="92378" y="54917"/>
                </a:cubicBezTo>
                <a:cubicBezTo>
                  <a:pt x="91231" y="52119"/>
                  <a:pt x="91785" y="49473"/>
                  <a:pt x="94016" y="47268"/>
                </a:cubicBezTo>
                <a:cubicBezTo>
                  <a:pt x="97191" y="44143"/>
                  <a:pt x="100304" y="40942"/>
                  <a:pt x="103529" y="37855"/>
                </a:cubicBezTo>
                <a:cubicBezTo>
                  <a:pt x="106680" y="34843"/>
                  <a:pt x="109716" y="31718"/>
                  <a:pt x="112791" y="28631"/>
                </a:cubicBezTo>
                <a:cubicBezTo>
                  <a:pt x="114467" y="26930"/>
                  <a:pt x="115047" y="24838"/>
                  <a:pt x="114580" y="22545"/>
                </a:cubicBezTo>
                <a:cubicBezTo>
                  <a:pt x="114064" y="20037"/>
                  <a:pt x="112514" y="18324"/>
                  <a:pt x="110044" y="17568"/>
                </a:cubicBezTo>
                <a:cubicBezTo>
                  <a:pt x="109300" y="17338"/>
                  <a:pt x="108578" y="17224"/>
                  <a:pt x="107882" y="17224"/>
                </a:cubicBezTo>
                <a:cubicBezTo>
                  <a:pt x="106207" y="17224"/>
                  <a:pt x="104683" y="17885"/>
                  <a:pt x="103366" y="19193"/>
                </a:cubicBezTo>
                <a:cubicBezTo>
                  <a:pt x="97015" y="25468"/>
                  <a:pt x="90676" y="31756"/>
                  <a:pt x="84351" y="38044"/>
                </a:cubicBezTo>
                <a:cubicBezTo>
                  <a:pt x="82991" y="39388"/>
                  <a:pt x="81372" y="40079"/>
                  <a:pt x="79657" y="40079"/>
                </a:cubicBezTo>
                <a:cubicBezTo>
                  <a:pt x="78750" y="40079"/>
                  <a:pt x="77816" y="39885"/>
                  <a:pt x="76879" y="39493"/>
                </a:cubicBezTo>
                <a:cubicBezTo>
                  <a:pt x="74447" y="38422"/>
                  <a:pt x="72884" y="36003"/>
                  <a:pt x="72909" y="33331"/>
                </a:cubicBezTo>
                <a:cubicBezTo>
                  <a:pt x="72985" y="24914"/>
                  <a:pt x="72947" y="16484"/>
                  <a:pt x="72922" y="8054"/>
                </a:cubicBezTo>
                <a:cubicBezTo>
                  <a:pt x="72922" y="7109"/>
                  <a:pt x="72846" y="6176"/>
                  <a:pt x="72695" y="5244"/>
                </a:cubicBezTo>
                <a:cubicBezTo>
                  <a:pt x="72271" y="2750"/>
                  <a:pt x="69696" y="1"/>
                  <a:pt x="66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23F262-BAEA-DB4C-5D59-CD6F4CC61F7C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8933420" y="5459602"/>
            <a:ext cx="45719" cy="45719"/>
          </a:xfrm>
        </p:spPr>
        <p:txBody>
          <a:bodyPr/>
          <a:lstStyle/>
          <a:p>
            <a:r>
              <a:rPr lang="en-US" dirty="0"/>
              <a:t>.</a:t>
            </a:r>
            <a:endParaRPr lang="en-IN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D509A5-73DF-C842-FD3C-ED276F219058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9073662" y="5033108"/>
            <a:ext cx="70337" cy="110391"/>
          </a:xfrm>
        </p:spPr>
        <p:txBody>
          <a:bodyPr/>
          <a:lstStyle/>
          <a:p>
            <a:r>
              <a:rPr lang="en-US" dirty="0"/>
              <a:t>.</a:t>
            </a:r>
            <a:endParaRPr lang="en-IN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EA80611-9C56-B475-EB13-BE7A30B164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490"/>
    </mc:Choice>
    <mc:Fallback>
      <p:transition spd="slow" advTm="49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>
            <a:spLocks noGrp="1"/>
          </p:cNvSpPr>
          <p:nvPr>
            <p:ph type="title"/>
          </p:nvPr>
        </p:nvSpPr>
        <p:spPr>
          <a:xfrm>
            <a:off x="4047175" y="2571751"/>
            <a:ext cx="4383600" cy="17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Recap</a:t>
            </a:r>
            <a:endParaRPr dirty="0"/>
          </a:p>
        </p:txBody>
      </p:sp>
      <p:sp>
        <p:nvSpPr>
          <p:cNvPr id="209" name="Google Shape;209;p31"/>
          <p:cNvSpPr txBox="1">
            <a:spLocks noGrp="1"/>
          </p:cNvSpPr>
          <p:nvPr>
            <p:ph type="title" idx="2"/>
          </p:nvPr>
        </p:nvSpPr>
        <p:spPr>
          <a:xfrm>
            <a:off x="4047175" y="1729956"/>
            <a:ext cx="2165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10" name="Google Shape;210;p31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l="33046" r="20676"/>
          <a:stretch/>
        </p:blipFill>
        <p:spPr>
          <a:xfrm>
            <a:off x="-2" y="75"/>
            <a:ext cx="3566100" cy="5143500"/>
          </a:xfrm>
          <a:prstGeom prst="rect">
            <a:avLst/>
          </a:prstGeom>
        </p:spPr>
      </p:pic>
      <p:sp>
        <p:nvSpPr>
          <p:cNvPr id="211" name="Google Shape;211;p31"/>
          <p:cNvSpPr/>
          <p:nvPr/>
        </p:nvSpPr>
        <p:spPr>
          <a:xfrm>
            <a:off x="6834775" y="595178"/>
            <a:ext cx="722826" cy="709145"/>
          </a:xfrm>
          <a:custGeom>
            <a:avLst/>
            <a:gdLst/>
            <a:ahLst/>
            <a:cxnLst/>
            <a:rect l="l" t="t" r="r" b="b"/>
            <a:pathLst>
              <a:path w="133671" h="131141" extrusionOk="0">
                <a:moveTo>
                  <a:pt x="66143" y="1"/>
                </a:moveTo>
                <a:cubicBezTo>
                  <a:pt x="65997" y="1"/>
                  <a:pt x="65850" y="5"/>
                  <a:pt x="65702" y="15"/>
                </a:cubicBezTo>
                <a:cubicBezTo>
                  <a:pt x="62753" y="204"/>
                  <a:pt x="59830" y="2787"/>
                  <a:pt x="59578" y="5710"/>
                </a:cubicBezTo>
                <a:cubicBezTo>
                  <a:pt x="59477" y="6882"/>
                  <a:pt x="59414" y="8067"/>
                  <a:pt x="59414" y="9251"/>
                </a:cubicBezTo>
                <a:cubicBezTo>
                  <a:pt x="59426" y="17328"/>
                  <a:pt x="59426" y="25418"/>
                  <a:pt x="59414" y="33508"/>
                </a:cubicBezTo>
                <a:cubicBezTo>
                  <a:pt x="59414" y="36229"/>
                  <a:pt x="57914" y="38472"/>
                  <a:pt x="55457" y="39506"/>
                </a:cubicBezTo>
                <a:cubicBezTo>
                  <a:pt x="54539" y="39887"/>
                  <a:pt x="53603" y="40075"/>
                  <a:pt x="52691" y="40075"/>
                </a:cubicBezTo>
                <a:cubicBezTo>
                  <a:pt x="51010" y="40075"/>
                  <a:pt x="49411" y="39437"/>
                  <a:pt x="48161" y="38195"/>
                </a:cubicBezTo>
                <a:cubicBezTo>
                  <a:pt x="43574" y="33659"/>
                  <a:pt x="38988" y="29123"/>
                  <a:pt x="34401" y="24574"/>
                </a:cubicBezTo>
                <a:cubicBezTo>
                  <a:pt x="32574" y="22759"/>
                  <a:pt x="30772" y="20919"/>
                  <a:pt x="28932" y="19118"/>
                </a:cubicBezTo>
                <a:cubicBezTo>
                  <a:pt x="27653" y="17868"/>
                  <a:pt x="25960" y="17252"/>
                  <a:pt x="24274" y="17252"/>
                </a:cubicBezTo>
                <a:cubicBezTo>
                  <a:pt x="22439" y="17252"/>
                  <a:pt x="20611" y="17982"/>
                  <a:pt x="19330" y="19420"/>
                </a:cubicBezTo>
                <a:cubicBezTo>
                  <a:pt x="16924" y="22091"/>
                  <a:pt x="17050" y="26187"/>
                  <a:pt x="19620" y="28694"/>
                </a:cubicBezTo>
                <a:cubicBezTo>
                  <a:pt x="25921" y="34932"/>
                  <a:pt x="32221" y="41182"/>
                  <a:pt x="38509" y="47444"/>
                </a:cubicBezTo>
                <a:cubicBezTo>
                  <a:pt x="41016" y="49952"/>
                  <a:pt x="41231" y="53581"/>
                  <a:pt x="39076" y="56403"/>
                </a:cubicBezTo>
                <a:cubicBezTo>
                  <a:pt x="37665" y="58231"/>
                  <a:pt x="35711" y="58949"/>
                  <a:pt x="33481" y="58949"/>
                </a:cubicBezTo>
                <a:cubicBezTo>
                  <a:pt x="24749" y="58949"/>
                  <a:pt x="16004" y="58961"/>
                  <a:pt x="7259" y="58961"/>
                </a:cubicBezTo>
                <a:cubicBezTo>
                  <a:pt x="7133" y="58955"/>
                  <a:pt x="7007" y="58952"/>
                  <a:pt x="6883" y="58952"/>
                </a:cubicBezTo>
                <a:cubicBezTo>
                  <a:pt x="6509" y="58952"/>
                  <a:pt x="6140" y="58980"/>
                  <a:pt x="5772" y="59037"/>
                </a:cubicBezTo>
                <a:cubicBezTo>
                  <a:pt x="2193" y="59705"/>
                  <a:pt x="1" y="62704"/>
                  <a:pt x="341" y="66446"/>
                </a:cubicBezTo>
                <a:cubicBezTo>
                  <a:pt x="618" y="69609"/>
                  <a:pt x="3567" y="72192"/>
                  <a:pt x="6956" y="72192"/>
                </a:cubicBezTo>
                <a:lnTo>
                  <a:pt x="20099" y="72192"/>
                </a:lnTo>
                <a:cubicBezTo>
                  <a:pt x="22361" y="72192"/>
                  <a:pt x="24620" y="72189"/>
                  <a:pt x="26877" y="72189"/>
                </a:cubicBezTo>
                <a:cubicBezTo>
                  <a:pt x="29134" y="72189"/>
                  <a:pt x="31389" y="72192"/>
                  <a:pt x="33645" y="72205"/>
                </a:cubicBezTo>
                <a:cubicBezTo>
                  <a:pt x="36518" y="72218"/>
                  <a:pt x="38975" y="73805"/>
                  <a:pt x="39971" y="76237"/>
                </a:cubicBezTo>
                <a:cubicBezTo>
                  <a:pt x="41092" y="78997"/>
                  <a:pt x="40563" y="81681"/>
                  <a:pt x="38383" y="83823"/>
                </a:cubicBezTo>
                <a:cubicBezTo>
                  <a:pt x="35296" y="86860"/>
                  <a:pt x="32284" y="89960"/>
                  <a:pt x="29146" y="92959"/>
                </a:cubicBezTo>
                <a:cubicBezTo>
                  <a:pt x="25870" y="96096"/>
                  <a:pt x="22695" y="99347"/>
                  <a:pt x="19507" y="102573"/>
                </a:cubicBezTo>
                <a:cubicBezTo>
                  <a:pt x="17856" y="104249"/>
                  <a:pt x="17302" y="106328"/>
                  <a:pt x="17768" y="108596"/>
                </a:cubicBezTo>
                <a:cubicBezTo>
                  <a:pt x="18297" y="111116"/>
                  <a:pt x="19834" y="112818"/>
                  <a:pt x="22304" y="113574"/>
                </a:cubicBezTo>
                <a:cubicBezTo>
                  <a:pt x="23043" y="113798"/>
                  <a:pt x="23760" y="113909"/>
                  <a:pt x="24452" y="113909"/>
                </a:cubicBezTo>
                <a:cubicBezTo>
                  <a:pt x="26133" y="113909"/>
                  <a:pt x="27665" y="113251"/>
                  <a:pt x="28995" y="111948"/>
                </a:cubicBezTo>
                <a:cubicBezTo>
                  <a:pt x="35308" y="105685"/>
                  <a:pt x="41634" y="99423"/>
                  <a:pt x="47947" y="93148"/>
                </a:cubicBezTo>
                <a:cubicBezTo>
                  <a:pt x="49341" y="91761"/>
                  <a:pt x="50962" y="91056"/>
                  <a:pt x="52683" y="91056"/>
                </a:cubicBezTo>
                <a:cubicBezTo>
                  <a:pt x="53591" y="91056"/>
                  <a:pt x="54526" y="91252"/>
                  <a:pt x="55470" y="91648"/>
                </a:cubicBezTo>
                <a:cubicBezTo>
                  <a:pt x="57927" y="92732"/>
                  <a:pt x="59502" y="95189"/>
                  <a:pt x="59452" y="97873"/>
                </a:cubicBezTo>
                <a:cubicBezTo>
                  <a:pt x="59363" y="106278"/>
                  <a:pt x="59414" y="114682"/>
                  <a:pt x="59426" y="123075"/>
                </a:cubicBezTo>
                <a:cubicBezTo>
                  <a:pt x="59426" y="124020"/>
                  <a:pt x="59502" y="124965"/>
                  <a:pt x="59653" y="125897"/>
                </a:cubicBezTo>
                <a:cubicBezTo>
                  <a:pt x="60089" y="128403"/>
                  <a:pt x="62664" y="131141"/>
                  <a:pt x="66216" y="131141"/>
                </a:cubicBezTo>
                <a:cubicBezTo>
                  <a:pt x="66362" y="131141"/>
                  <a:pt x="66510" y="131136"/>
                  <a:pt x="66659" y="131127"/>
                </a:cubicBezTo>
                <a:cubicBezTo>
                  <a:pt x="69608" y="130925"/>
                  <a:pt x="72519" y="128354"/>
                  <a:pt x="72783" y="125431"/>
                </a:cubicBezTo>
                <a:cubicBezTo>
                  <a:pt x="72871" y="124284"/>
                  <a:pt x="72934" y="123125"/>
                  <a:pt x="72934" y="121966"/>
                </a:cubicBezTo>
                <a:cubicBezTo>
                  <a:pt x="72934" y="113800"/>
                  <a:pt x="72934" y="105648"/>
                  <a:pt x="72934" y="97482"/>
                </a:cubicBezTo>
                <a:cubicBezTo>
                  <a:pt x="72934" y="94912"/>
                  <a:pt x="74497" y="92593"/>
                  <a:pt x="76891" y="91648"/>
                </a:cubicBezTo>
                <a:cubicBezTo>
                  <a:pt x="77871" y="91252"/>
                  <a:pt x="78830" y="91047"/>
                  <a:pt x="79756" y="91047"/>
                </a:cubicBezTo>
                <a:cubicBezTo>
                  <a:pt x="81305" y="91047"/>
                  <a:pt x="82759" y="91622"/>
                  <a:pt x="84061" y="92845"/>
                </a:cubicBezTo>
                <a:cubicBezTo>
                  <a:pt x="86682" y="95315"/>
                  <a:pt x="89177" y="97898"/>
                  <a:pt x="91748" y="100406"/>
                </a:cubicBezTo>
                <a:cubicBezTo>
                  <a:pt x="95666" y="104211"/>
                  <a:pt x="99484" y="108117"/>
                  <a:pt x="103366" y="111961"/>
                </a:cubicBezTo>
                <a:cubicBezTo>
                  <a:pt x="104667" y="113256"/>
                  <a:pt x="106383" y="113894"/>
                  <a:pt x="108089" y="113894"/>
                </a:cubicBezTo>
                <a:cubicBezTo>
                  <a:pt x="109917" y="113894"/>
                  <a:pt x="111734" y="113162"/>
                  <a:pt x="113018" y="111721"/>
                </a:cubicBezTo>
                <a:cubicBezTo>
                  <a:pt x="115437" y="109012"/>
                  <a:pt x="115299" y="105018"/>
                  <a:pt x="112678" y="102397"/>
                </a:cubicBezTo>
                <a:cubicBezTo>
                  <a:pt x="106390" y="96172"/>
                  <a:pt x="100115" y="89947"/>
                  <a:pt x="93839" y="83697"/>
                </a:cubicBezTo>
                <a:cubicBezTo>
                  <a:pt x="91332" y="81202"/>
                  <a:pt x="91117" y="77560"/>
                  <a:pt x="93272" y="74750"/>
                </a:cubicBezTo>
                <a:cubicBezTo>
                  <a:pt x="94684" y="72923"/>
                  <a:pt x="96637" y="72205"/>
                  <a:pt x="98867" y="72205"/>
                </a:cubicBezTo>
                <a:cubicBezTo>
                  <a:pt x="103315" y="72199"/>
                  <a:pt x="107763" y="72199"/>
                  <a:pt x="112211" y="72199"/>
                </a:cubicBezTo>
                <a:cubicBezTo>
                  <a:pt x="116659" y="72199"/>
                  <a:pt x="121108" y="72199"/>
                  <a:pt x="125556" y="72192"/>
                </a:cubicBezTo>
                <a:cubicBezTo>
                  <a:pt x="130117" y="72192"/>
                  <a:pt x="133671" y="67366"/>
                  <a:pt x="131365" y="62616"/>
                </a:cubicBezTo>
                <a:cubicBezTo>
                  <a:pt x="130180" y="60184"/>
                  <a:pt x="128088" y="58949"/>
                  <a:pt x="125316" y="58949"/>
                </a:cubicBezTo>
                <a:cubicBezTo>
                  <a:pt x="120906" y="58955"/>
                  <a:pt x="116496" y="58958"/>
                  <a:pt x="112085" y="58958"/>
                </a:cubicBezTo>
                <a:cubicBezTo>
                  <a:pt x="107675" y="58958"/>
                  <a:pt x="103265" y="58955"/>
                  <a:pt x="98854" y="58949"/>
                </a:cubicBezTo>
                <a:cubicBezTo>
                  <a:pt x="95868" y="58949"/>
                  <a:pt x="93373" y="57386"/>
                  <a:pt x="92378" y="54917"/>
                </a:cubicBezTo>
                <a:cubicBezTo>
                  <a:pt x="91231" y="52119"/>
                  <a:pt x="91785" y="49473"/>
                  <a:pt x="94016" y="47268"/>
                </a:cubicBezTo>
                <a:cubicBezTo>
                  <a:pt x="97191" y="44143"/>
                  <a:pt x="100304" y="40942"/>
                  <a:pt x="103529" y="37855"/>
                </a:cubicBezTo>
                <a:cubicBezTo>
                  <a:pt x="106680" y="34843"/>
                  <a:pt x="109716" y="31718"/>
                  <a:pt x="112791" y="28631"/>
                </a:cubicBezTo>
                <a:cubicBezTo>
                  <a:pt x="114467" y="26930"/>
                  <a:pt x="115047" y="24838"/>
                  <a:pt x="114580" y="22545"/>
                </a:cubicBezTo>
                <a:cubicBezTo>
                  <a:pt x="114064" y="20037"/>
                  <a:pt x="112514" y="18324"/>
                  <a:pt x="110044" y="17568"/>
                </a:cubicBezTo>
                <a:cubicBezTo>
                  <a:pt x="109300" y="17338"/>
                  <a:pt x="108578" y="17224"/>
                  <a:pt x="107882" y="17224"/>
                </a:cubicBezTo>
                <a:cubicBezTo>
                  <a:pt x="106207" y="17224"/>
                  <a:pt x="104683" y="17885"/>
                  <a:pt x="103366" y="19193"/>
                </a:cubicBezTo>
                <a:cubicBezTo>
                  <a:pt x="97015" y="25468"/>
                  <a:pt x="90676" y="31756"/>
                  <a:pt x="84351" y="38044"/>
                </a:cubicBezTo>
                <a:cubicBezTo>
                  <a:pt x="82991" y="39388"/>
                  <a:pt x="81372" y="40079"/>
                  <a:pt x="79657" y="40079"/>
                </a:cubicBezTo>
                <a:cubicBezTo>
                  <a:pt x="78750" y="40079"/>
                  <a:pt x="77816" y="39885"/>
                  <a:pt x="76879" y="39493"/>
                </a:cubicBezTo>
                <a:cubicBezTo>
                  <a:pt x="74447" y="38422"/>
                  <a:pt x="72884" y="36003"/>
                  <a:pt x="72909" y="33331"/>
                </a:cubicBezTo>
                <a:cubicBezTo>
                  <a:pt x="72985" y="24914"/>
                  <a:pt x="72947" y="16484"/>
                  <a:pt x="72922" y="8054"/>
                </a:cubicBezTo>
                <a:cubicBezTo>
                  <a:pt x="72922" y="7109"/>
                  <a:pt x="72846" y="6176"/>
                  <a:pt x="72695" y="5244"/>
                </a:cubicBezTo>
                <a:cubicBezTo>
                  <a:pt x="72271" y="2750"/>
                  <a:pt x="69696" y="1"/>
                  <a:pt x="66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1"/>
          <p:cNvSpPr/>
          <p:nvPr/>
        </p:nvSpPr>
        <p:spPr>
          <a:xfrm>
            <a:off x="7706126" y="4524698"/>
            <a:ext cx="1209264" cy="1199906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" name="Google Shape;213;p31"/>
          <p:cNvGrpSpPr/>
          <p:nvPr/>
        </p:nvGrpSpPr>
        <p:grpSpPr>
          <a:xfrm>
            <a:off x="2174750" y="452755"/>
            <a:ext cx="722837" cy="722837"/>
            <a:chOff x="1670425" y="3680175"/>
            <a:chExt cx="1364100" cy="1364100"/>
          </a:xfrm>
        </p:grpSpPr>
        <p:sp>
          <p:nvSpPr>
            <p:cNvPr id="214" name="Google Shape;214;p31"/>
            <p:cNvSpPr/>
            <p:nvPr/>
          </p:nvSpPr>
          <p:spPr>
            <a:xfrm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1"/>
            <p:cNvSpPr/>
            <p:nvPr/>
          </p:nvSpPr>
          <p:spPr>
            <a:xfrm rot="5400000"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 rot="8100000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 rot="-8100000" flipH="1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2D3D349-E757-C8EB-6640-76D1D3D101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7"/>
    </mc:Choice>
    <mc:Fallback>
      <p:transition spd="slow" advTm="1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>
            <a:spLocks noGrp="1"/>
          </p:cNvSpPr>
          <p:nvPr>
            <p:ph type="subTitle" idx="4"/>
          </p:nvPr>
        </p:nvSpPr>
        <p:spPr>
          <a:xfrm>
            <a:off x="4008611" y="1475925"/>
            <a:ext cx="2568600" cy="5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focus points:</a:t>
            </a:r>
            <a:endParaRPr dirty="0"/>
          </a:p>
        </p:txBody>
      </p:sp>
      <p:sp>
        <p:nvSpPr>
          <p:cNvPr id="223" name="Google Shape;223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Recap</a:t>
            </a:r>
            <a:endParaRPr dirty="0"/>
          </a:p>
        </p:txBody>
      </p:sp>
      <p:sp>
        <p:nvSpPr>
          <p:cNvPr id="224" name="Google Shape;224;p32"/>
          <p:cNvSpPr txBox="1">
            <a:spLocks noGrp="1"/>
          </p:cNvSpPr>
          <p:nvPr>
            <p:ph type="subTitle" idx="1"/>
          </p:nvPr>
        </p:nvSpPr>
        <p:spPr>
          <a:xfrm>
            <a:off x="4008611" y="1976025"/>
            <a:ext cx="2568600" cy="26628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achieve Natural </a:t>
            </a:r>
            <a:r>
              <a:rPr lang="en-US" dirty="0" err="1"/>
              <a:t>Nourish’s</a:t>
            </a:r>
            <a:r>
              <a:rPr lang="en-US" dirty="0"/>
              <a:t> goal, we have been focusing on the following tasks: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Analysing their production and sales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Analysing Quality/Defect issues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Correlating the cost and sales analysis with the leading time required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Recommending measures for improving customer experience</a:t>
            </a:r>
          </a:p>
        </p:txBody>
      </p:sp>
      <p:sp>
        <p:nvSpPr>
          <p:cNvPr id="225" name="Google Shape;225;p32"/>
          <p:cNvSpPr txBox="1">
            <a:spLocks noGrp="1"/>
          </p:cNvSpPr>
          <p:nvPr>
            <p:ph type="subTitle" idx="2"/>
          </p:nvPr>
        </p:nvSpPr>
        <p:spPr>
          <a:xfrm>
            <a:off x="799773" y="2008985"/>
            <a:ext cx="2568600" cy="17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Natural Nourishment is a fast growing beauty firm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They need to track down their production and supply chain in market to expand their market at global level</a:t>
            </a:r>
          </a:p>
        </p:txBody>
      </p:sp>
      <p:sp>
        <p:nvSpPr>
          <p:cNvPr id="226" name="Google Shape;226;p32"/>
          <p:cNvSpPr txBox="1">
            <a:spLocks noGrp="1"/>
          </p:cNvSpPr>
          <p:nvPr>
            <p:ph type="subTitle" idx="3"/>
          </p:nvPr>
        </p:nvSpPr>
        <p:spPr>
          <a:xfrm>
            <a:off x="720000" y="1508885"/>
            <a:ext cx="2568600" cy="5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About Company</a:t>
            </a:r>
            <a:endParaRPr dirty="0"/>
          </a:p>
        </p:txBody>
      </p:sp>
      <p:sp>
        <p:nvSpPr>
          <p:cNvPr id="227" name="Google Shape;227;p32"/>
          <p:cNvSpPr/>
          <p:nvPr/>
        </p:nvSpPr>
        <p:spPr>
          <a:xfrm>
            <a:off x="7487138" y="940332"/>
            <a:ext cx="1101838" cy="1035693"/>
          </a:xfrm>
          <a:custGeom>
            <a:avLst/>
            <a:gdLst/>
            <a:ahLst/>
            <a:cxnLst/>
            <a:rect l="l" t="t" r="r" b="b"/>
            <a:pathLst>
              <a:path w="133671" h="131141" extrusionOk="0">
                <a:moveTo>
                  <a:pt x="66143" y="1"/>
                </a:moveTo>
                <a:cubicBezTo>
                  <a:pt x="65997" y="1"/>
                  <a:pt x="65850" y="5"/>
                  <a:pt x="65702" y="15"/>
                </a:cubicBezTo>
                <a:cubicBezTo>
                  <a:pt x="62753" y="204"/>
                  <a:pt x="59830" y="2787"/>
                  <a:pt x="59578" y="5710"/>
                </a:cubicBezTo>
                <a:cubicBezTo>
                  <a:pt x="59477" y="6882"/>
                  <a:pt x="59414" y="8067"/>
                  <a:pt x="59414" y="9251"/>
                </a:cubicBezTo>
                <a:cubicBezTo>
                  <a:pt x="59426" y="17328"/>
                  <a:pt x="59426" y="25418"/>
                  <a:pt x="59414" y="33508"/>
                </a:cubicBezTo>
                <a:cubicBezTo>
                  <a:pt x="59414" y="36229"/>
                  <a:pt x="57914" y="38472"/>
                  <a:pt x="55457" y="39506"/>
                </a:cubicBezTo>
                <a:cubicBezTo>
                  <a:pt x="54539" y="39887"/>
                  <a:pt x="53603" y="40075"/>
                  <a:pt x="52691" y="40075"/>
                </a:cubicBezTo>
                <a:cubicBezTo>
                  <a:pt x="51010" y="40075"/>
                  <a:pt x="49411" y="39437"/>
                  <a:pt x="48161" y="38195"/>
                </a:cubicBezTo>
                <a:cubicBezTo>
                  <a:pt x="43574" y="33659"/>
                  <a:pt x="38988" y="29123"/>
                  <a:pt x="34401" y="24574"/>
                </a:cubicBezTo>
                <a:cubicBezTo>
                  <a:pt x="32574" y="22759"/>
                  <a:pt x="30772" y="20919"/>
                  <a:pt x="28932" y="19118"/>
                </a:cubicBezTo>
                <a:cubicBezTo>
                  <a:pt x="27653" y="17868"/>
                  <a:pt x="25960" y="17252"/>
                  <a:pt x="24274" y="17252"/>
                </a:cubicBezTo>
                <a:cubicBezTo>
                  <a:pt x="22439" y="17252"/>
                  <a:pt x="20611" y="17982"/>
                  <a:pt x="19330" y="19420"/>
                </a:cubicBezTo>
                <a:cubicBezTo>
                  <a:pt x="16924" y="22091"/>
                  <a:pt x="17050" y="26187"/>
                  <a:pt x="19620" y="28694"/>
                </a:cubicBezTo>
                <a:cubicBezTo>
                  <a:pt x="25921" y="34932"/>
                  <a:pt x="32221" y="41182"/>
                  <a:pt x="38509" y="47444"/>
                </a:cubicBezTo>
                <a:cubicBezTo>
                  <a:pt x="41016" y="49952"/>
                  <a:pt x="41231" y="53581"/>
                  <a:pt x="39076" y="56403"/>
                </a:cubicBezTo>
                <a:cubicBezTo>
                  <a:pt x="37665" y="58231"/>
                  <a:pt x="35711" y="58949"/>
                  <a:pt x="33481" y="58949"/>
                </a:cubicBezTo>
                <a:cubicBezTo>
                  <a:pt x="24749" y="58949"/>
                  <a:pt x="16004" y="58961"/>
                  <a:pt x="7259" y="58961"/>
                </a:cubicBezTo>
                <a:cubicBezTo>
                  <a:pt x="7133" y="58955"/>
                  <a:pt x="7007" y="58952"/>
                  <a:pt x="6883" y="58952"/>
                </a:cubicBezTo>
                <a:cubicBezTo>
                  <a:pt x="6509" y="58952"/>
                  <a:pt x="6140" y="58980"/>
                  <a:pt x="5772" y="59037"/>
                </a:cubicBezTo>
                <a:cubicBezTo>
                  <a:pt x="2193" y="59705"/>
                  <a:pt x="1" y="62704"/>
                  <a:pt x="341" y="66446"/>
                </a:cubicBezTo>
                <a:cubicBezTo>
                  <a:pt x="618" y="69609"/>
                  <a:pt x="3567" y="72192"/>
                  <a:pt x="6956" y="72192"/>
                </a:cubicBezTo>
                <a:lnTo>
                  <a:pt x="20099" y="72192"/>
                </a:lnTo>
                <a:cubicBezTo>
                  <a:pt x="22361" y="72192"/>
                  <a:pt x="24620" y="72189"/>
                  <a:pt x="26877" y="72189"/>
                </a:cubicBezTo>
                <a:cubicBezTo>
                  <a:pt x="29134" y="72189"/>
                  <a:pt x="31389" y="72192"/>
                  <a:pt x="33645" y="72205"/>
                </a:cubicBezTo>
                <a:cubicBezTo>
                  <a:pt x="36518" y="72218"/>
                  <a:pt x="38975" y="73805"/>
                  <a:pt x="39971" y="76237"/>
                </a:cubicBezTo>
                <a:cubicBezTo>
                  <a:pt x="41092" y="78997"/>
                  <a:pt x="40563" y="81681"/>
                  <a:pt x="38383" y="83823"/>
                </a:cubicBezTo>
                <a:cubicBezTo>
                  <a:pt x="35296" y="86860"/>
                  <a:pt x="32284" y="89960"/>
                  <a:pt x="29146" y="92959"/>
                </a:cubicBezTo>
                <a:cubicBezTo>
                  <a:pt x="25870" y="96096"/>
                  <a:pt x="22695" y="99347"/>
                  <a:pt x="19507" y="102573"/>
                </a:cubicBezTo>
                <a:cubicBezTo>
                  <a:pt x="17856" y="104249"/>
                  <a:pt x="17302" y="106328"/>
                  <a:pt x="17768" y="108596"/>
                </a:cubicBezTo>
                <a:cubicBezTo>
                  <a:pt x="18297" y="111116"/>
                  <a:pt x="19834" y="112818"/>
                  <a:pt x="22304" y="113574"/>
                </a:cubicBezTo>
                <a:cubicBezTo>
                  <a:pt x="23043" y="113798"/>
                  <a:pt x="23760" y="113909"/>
                  <a:pt x="24452" y="113909"/>
                </a:cubicBezTo>
                <a:cubicBezTo>
                  <a:pt x="26133" y="113909"/>
                  <a:pt x="27665" y="113251"/>
                  <a:pt x="28995" y="111948"/>
                </a:cubicBezTo>
                <a:cubicBezTo>
                  <a:pt x="35308" y="105685"/>
                  <a:pt x="41634" y="99423"/>
                  <a:pt x="47947" y="93148"/>
                </a:cubicBezTo>
                <a:cubicBezTo>
                  <a:pt x="49341" y="91761"/>
                  <a:pt x="50962" y="91056"/>
                  <a:pt x="52683" y="91056"/>
                </a:cubicBezTo>
                <a:cubicBezTo>
                  <a:pt x="53591" y="91056"/>
                  <a:pt x="54526" y="91252"/>
                  <a:pt x="55470" y="91648"/>
                </a:cubicBezTo>
                <a:cubicBezTo>
                  <a:pt x="57927" y="92732"/>
                  <a:pt x="59502" y="95189"/>
                  <a:pt x="59452" y="97873"/>
                </a:cubicBezTo>
                <a:cubicBezTo>
                  <a:pt x="59363" y="106278"/>
                  <a:pt x="59414" y="114682"/>
                  <a:pt x="59426" y="123075"/>
                </a:cubicBezTo>
                <a:cubicBezTo>
                  <a:pt x="59426" y="124020"/>
                  <a:pt x="59502" y="124965"/>
                  <a:pt x="59653" y="125897"/>
                </a:cubicBezTo>
                <a:cubicBezTo>
                  <a:pt x="60089" y="128403"/>
                  <a:pt x="62664" y="131141"/>
                  <a:pt x="66216" y="131141"/>
                </a:cubicBezTo>
                <a:cubicBezTo>
                  <a:pt x="66362" y="131141"/>
                  <a:pt x="66510" y="131136"/>
                  <a:pt x="66659" y="131127"/>
                </a:cubicBezTo>
                <a:cubicBezTo>
                  <a:pt x="69608" y="130925"/>
                  <a:pt x="72519" y="128354"/>
                  <a:pt x="72783" y="125431"/>
                </a:cubicBezTo>
                <a:cubicBezTo>
                  <a:pt x="72871" y="124284"/>
                  <a:pt x="72934" y="123125"/>
                  <a:pt x="72934" y="121966"/>
                </a:cubicBezTo>
                <a:cubicBezTo>
                  <a:pt x="72934" y="113800"/>
                  <a:pt x="72934" y="105648"/>
                  <a:pt x="72934" y="97482"/>
                </a:cubicBezTo>
                <a:cubicBezTo>
                  <a:pt x="72934" y="94912"/>
                  <a:pt x="74497" y="92593"/>
                  <a:pt x="76891" y="91648"/>
                </a:cubicBezTo>
                <a:cubicBezTo>
                  <a:pt x="77871" y="91252"/>
                  <a:pt x="78830" y="91047"/>
                  <a:pt x="79756" y="91047"/>
                </a:cubicBezTo>
                <a:cubicBezTo>
                  <a:pt x="81305" y="91047"/>
                  <a:pt x="82759" y="91622"/>
                  <a:pt x="84061" y="92845"/>
                </a:cubicBezTo>
                <a:cubicBezTo>
                  <a:pt x="86682" y="95315"/>
                  <a:pt x="89177" y="97898"/>
                  <a:pt x="91748" y="100406"/>
                </a:cubicBezTo>
                <a:cubicBezTo>
                  <a:pt x="95666" y="104211"/>
                  <a:pt x="99484" y="108117"/>
                  <a:pt x="103366" y="111961"/>
                </a:cubicBezTo>
                <a:cubicBezTo>
                  <a:pt x="104667" y="113256"/>
                  <a:pt x="106383" y="113894"/>
                  <a:pt x="108089" y="113894"/>
                </a:cubicBezTo>
                <a:cubicBezTo>
                  <a:pt x="109917" y="113894"/>
                  <a:pt x="111734" y="113162"/>
                  <a:pt x="113018" y="111721"/>
                </a:cubicBezTo>
                <a:cubicBezTo>
                  <a:pt x="115437" y="109012"/>
                  <a:pt x="115299" y="105018"/>
                  <a:pt x="112678" y="102397"/>
                </a:cubicBezTo>
                <a:cubicBezTo>
                  <a:pt x="106390" y="96172"/>
                  <a:pt x="100115" y="89947"/>
                  <a:pt x="93839" y="83697"/>
                </a:cubicBezTo>
                <a:cubicBezTo>
                  <a:pt x="91332" y="81202"/>
                  <a:pt x="91117" y="77560"/>
                  <a:pt x="93272" y="74750"/>
                </a:cubicBezTo>
                <a:cubicBezTo>
                  <a:pt x="94684" y="72923"/>
                  <a:pt x="96637" y="72205"/>
                  <a:pt x="98867" y="72205"/>
                </a:cubicBezTo>
                <a:cubicBezTo>
                  <a:pt x="103315" y="72199"/>
                  <a:pt x="107763" y="72199"/>
                  <a:pt x="112211" y="72199"/>
                </a:cubicBezTo>
                <a:cubicBezTo>
                  <a:pt x="116659" y="72199"/>
                  <a:pt x="121108" y="72199"/>
                  <a:pt x="125556" y="72192"/>
                </a:cubicBezTo>
                <a:cubicBezTo>
                  <a:pt x="130117" y="72192"/>
                  <a:pt x="133671" y="67366"/>
                  <a:pt x="131365" y="62616"/>
                </a:cubicBezTo>
                <a:cubicBezTo>
                  <a:pt x="130180" y="60184"/>
                  <a:pt x="128088" y="58949"/>
                  <a:pt x="125316" y="58949"/>
                </a:cubicBezTo>
                <a:cubicBezTo>
                  <a:pt x="120906" y="58955"/>
                  <a:pt x="116496" y="58958"/>
                  <a:pt x="112085" y="58958"/>
                </a:cubicBezTo>
                <a:cubicBezTo>
                  <a:pt x="107675" y="58958"/>
                  <a:pt x="103265" y="58955"/>
                  <a:pt x="98854" y="58949"/>
                </a:cubicBezTo>
                <a:cubicBezTo>
                  <a:pt x="95868" y="58949"/>
                  <a:pt x="93373" y="57386"/>
                  <a:pt x="92378" y="54917"/>
                </a:cubicBezTo>
                <a:cubicBezTo>
                  <a:pt x="91231" y="52119"/>
                  <a:pt x="91785" y="49473"/>
                  <a:pt x="94016" y="47268"/>
                </a:cubicBezTo>
                <a:cubicBezTo>
                  <a:pt x="97191" y="44143"/>
                  <a:pt x="100304" y="40942"/>
                  <a:pt x="103529" y="37855"/>
                </a:cubicBezTo>
                <a:cubicBezTo>
                  <a:pt x="106680" y="34843"/>
                  <a:pt x="109716" y="31718"/>
                  <a:pt x="112791" y="28631"/>
                </a:cubicBezTo>
                <a:cubicBezTo>
                  <a:pt x="114467" y="26930"/>
                  <a:pt x="115047" y="24838"/>
                  <a:pt x="114580" y="22545"/>
                </a:cubicBezTo>
                <a:cubicBezTo>
                  <a:pt x="114064" y="20037"/>
                  <a:pt x="112514" y="18324"/>
                  <a:pt x="110044" y="17568"/>
                </a:cubicBezTo>
                <a:cubicBezTo>
                  <a:pt x="109300" y="17338"/>
                  <a:pt x="108578" y="17224"/>
                  <a:pt x="107882" y="17224"/>
                </a:cubicBezTo>
                <a:cubicBezTo>
                  <a:pt x="106207" y="17224"/>
                  <a:pt x="104683" y="17885"/>
                  <a:pt x="103366" y="19193"/>
                </a:cubicBezTo>
                <a:cubicBezTo>
                  <a:pt x="97015" y="25468"/>
                  <a:pt x="90676" y="31756"/>
                  <a:pt x="84351" y="38044"/>
                </a:cubicBezTo>
                <a:cubicBezTo>
                  <a:pt x="82991" y="39388"/>
                  <a:pt x="81372" y="40079"/>
                  <a:pt x="79657" y="40079"/>
                </a:cubicBezTo>
                <a:cubicBezTo>
                  <a:pt x="78750" y="40079"/>
                  <a:pt x="77816" y="39885"/>
                  <a:pt x="76879" y="39493"/>
                </a:cubicBezTo>
                <a:cubicBezTo>
                  <a:pt x="74447" y="38422"/>
                  <a:pt x="72884" y="36003"/>
                  <a:pt x="72909" y="33331"/>
                </a:cubicBezTo>
                <a:cubicBezTo>
                  <a:pt x="72985" y="24914"/>
                  <a:pt x="72947" y="16484"/>
                  <a:pt x="72922" y="8054"/>
                </a:cubicBezTo>
                <a:cubicBezTo>
                  <a:pt x="72922" y="7109"/>
                  <a:pt x="72846" y="6176"/>
                  <a:pt x="72695" y="5244"/>
                </a:cubicBezTo>
                <a:cubicBezTo>
                  <a:pt x="72271" y="2750"/>
                  <a:pt x="69696" y="1"/>
                  <a:pt x="661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2"/>
          <p:cNvSpPr/>
          <p:nvPr/>
        </p:nvSpPr>
        <p:spPr>
          <a:xfrm>
            <a:off x="7134963" y="3522094"/>
            <a:ext cx="1209264" cy="1199906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5285852-F492-DEEC-6BF3-F196425A3E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4528" t="-81922" r="-184528" b="-81922"/>
          <a:stretch>
            <a:fillRect/>
          </a:stretch>
        </p:blipFill>
        <p:spPr>
          <a:xfrm>
            <a:off x="6858000" y="3857625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3"/>
    </mc:Choice>
    <mc:Fallback>
      <p:transition spd="slow" advTm="54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B3F18-601C-0980-41FE-A4E0E28B7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918" y="467327"/>
            <a:ext cx="7704000" cy="572700"/>
          </a:xfrm>
        </p:spPr>
        <p:txBody>
          <a:bodyPr/>
          <a:lstStyle/>
          <a:p>
            <a:r>
              <a:rPr lang="en-US" dirty="0"/>
              <a:t>Problem Statement: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7ACDF5-7336-20C4-814A-DCEBADD002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534" y="1869881"/>
            <a:ext cx="2175300" cy="2118265"/>
          </a:xfrm>
        </p:spPr>
        <p:txBody>
          <a:bodyPr/>
          <a:lstStyle/>
          <a:p>
            <a:pPr marL="457200" rtl="0" fontAlgn="base">
              <a:spcBef>
                <a:spcPts val="12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M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ost costly products to produce?</a:t>
            </a:r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457200" rtl="0" fontAlgn="base">
              <a:spcBef>
                <a:spcPts val="1200"/>
              </a:spcBef>
              <a:spcAft>
                <a:spcPts val="0"/>
              </a:spcAft>
              <a:buFont typeface="+mj-lt"/>
              <a:buAutoNum type="arabicPeriod"/>
            </a:pPr>
            <a:endParaRPr lang="en-US" sz="11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152400" indent="0" fontAlgn="base"/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2.     A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verage lead times for</a:t>
            </a:r>
          </a:p>
          <a:p>
            <a:pPr marL="152400" indent="0" fontAlgn="base"/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     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different products?</a:t>
            </a:r>
          </a:p>
          <a:p>
            <a:pPr marL="152400" indent="0" fontAlgn="base"/>
            <a:endParaRPr lang="en-US" sz="11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152400" indent="0" fontAlgn="base"/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3.     Production Volume</a:t>
            </a:r>
            <a:endParaRPr lang="en-IN" sz="11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81000" indent="-228600" fontAlgn="base">
              <a:buFont typeface="+mj-lt"/>
              <a:buAutoNum type="arabicPeriod"/>
            </a:pPr>
            <a:endParaRPr lang="en-US" sz="11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9A1E5DD-F694-6A53-D124-3236AB20FC1B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2337732" y="1864848"/>
            <a:ext cx="2175300" cy="1843497"/>
          </a:xfrm>
        </p:spPr>
        <p:txBody>
          <a:bodyPr/>
          <a:lstStyle/>
          <a:p>
            <a:pPr marL="381000" indent="-2286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1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81000" indent="-2286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Total Units Sold per category</a:t>
            </a:r>
          </a:p>
          <a:p>
            <a:pPr marL="152400" indent="0" rtl="0" fontAlgn="base">
              <a:spcBef>
                <a:spcPts val="0"/>
              </a:spcBef>
              <a:spcAft>
                <a:spcPts val="0"/>
              </a:spcAft>
            </a:pPr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81000" indent="-228600" rtl="0" fontAlgn="base">
              <a:spcBef>
                <a:spcPts val="0"/>
              </a:spcBef>
              <a:spcAft>
                <a:spcPts val="0"/>
              </a:spcAft>
              <a:buAutoNum type="arabicPeriod" startAt="2"/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does production lead  time affect </a:t>
            </a: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supply</a:t>
            </a:r>
          </a:p>
          <a:p>
            <a:pPr marL="152400" indent="0" rtl="0" fontAlgn="base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chain?</a:t>
            </a:r>
          </a:p>
          <a:p>
            <a:pPr marL="152400" indent="0" rtl="0" fontAlgn="base">
              <a:spcBef>
                <a:spcPts val="0"/>
              </a:spcBef>
              <a:spcAft>
                <a:spcPts val="0"/>
              </a:spcAft>
            </a:pPr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81000" indent="-228600" fontAlgn="base">
              <a:buAutoNum type="arabicPeriod" startAt="3"/>
            </a:pP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O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verall profitability </a:t>
            </a:r>
          </a:p>
          <a:p>
            <a:pPr marL="152400" indent="0" fontAlgn="base"/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    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(revenue - costs) for each</a:t>
            </a:r>
          </a:p>
          <a:p>
            <a:pPr marL="152400" indent="0" fontAlgn="base"/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     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product?</a:t>
            </a:r>
          </a:p>
          <a:p>
            <a:pPr marL="152400" indent="0" rtl="0" fontAlgn="base">
              <a:spcBef>
                <a:spcPts val="0"/>
              </a:spcBef>
              <a:spcAft>
                <a:spcPts val="0"/>
              </a:spcAft>
            </a:pPr>
            <a:endParaRPr lang="en-IN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E531910-EEFC-BE41-9D09-1DF6AFEA2A3A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4709625" y="1886307"/>
            <a:ext cx="2175300" cy="1843497"/>
          </a:xfrm>
        </p:spPr>
        <p:txBody>
          <a:bodyPr/>
          <a:lstStyle/>
          <a:p>
            <a:pPr marL="457200" rtl="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is the average defect rate for each product type?        </a:t>
            </a:r>
          </a:p>
          <a:p>
            <a:pPr marL="457200" rtl="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do defect rates correlate with inspection results ?</a:t>
            </a:r>
          </a:p>
          <a:p>
            <a:endParaRPr lang="en-IN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0F7B304-BC64-810F-11FF-331099868579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04983" y="1409951"/>
            <a:ext cx="2175300" cy="462300"/>
          </a:xfrm>
        </p:spPr>
        <p:txBody>
          <a:bodyPr/>
          <a:lstStyle/>
          <a:p>
            <a:r>
              <a:rPr lang="en-US" dirty="0"/>
              <a:t>Cost Analysis</a:t>
            </a:r>
            <a:endParaRPr lang="en-IN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147A0859-4A7B-1E2B-6F5F-5CD3535B389E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2337732" y="1419098"/>
            <a:ext cx="2175300" cy="462300"/>
          </a:xfrm>
        </p:spPr>
        <p:txBody>
          <a:bodyPr/>
          <a:lstStyle/>
          <a:p>
            <a:r>
              <a:rPr lang="en-US" dirty="0"/>
              <a:t>Sales Analysis</a:t>
            </a:r>
            <a:endParaRPr lang="en-IN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BBD5D270-6640-120C-9DBC-60F7AC9D0D8D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4627930" y="1415916"/>
            <a:ext cx="2175300" cy="462300"/>
          </a:xfrm>
        </p:spPr>
        <p:txBody>
          <a:bodyPr/>
          <a:lstStyle/>
          <a:p>
            <a:r>
              <a:rPr lang="en-US" dirty="0"/>
              <a:t>Quality Analysis</a:t>
            </a:r>
            <a:endParaRPr lang="en-IN" dirty="0"/>
          </a:p>
        </p:txBody>
      </p:sp>
      <p:sp>
        <p:nvSpPr>
          <p:cNvPr id="9" name="Subtitle 5">
            <a:extLst>
              <a:ext uri="{FF2B5EF4-FFF2-40B4-BE49-F238E27FC236}">
                <a16:creationId xmlns:a16="http://schemas.microsoft.com/office/drawing/2014/main" id="{758AA338-10D1-A83A-6810-87423180A359}"/>
              </a:ext>
            </a:extLst>
          </p:cNvPr>
          <p:cNvSpPr txBox="1">
            <a:spLocks/>
          </p:cNvSpPr>
          <p:nvPr/>
        </p:nvSpPr>
        <p:spPr>
          <a:xfrm>
            <a:off x="6806268" y="1415916"/>
            <a:ext cx="21753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dirty="0"/>
              <a:t>Shipping Analysis</a:t>
            </a:r>
            <a:endParaRPr lang="en-IN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F34781D-1270-D0C8-E474-FE985201A7A7}"/>
              </a:ext>
            </a:extLst>
          </p:cNvPr>
          <p:cNvSpPr txBox="1">
            <a:spLocks/>
          </p:cNvSpPr>
          <p:nvPr/>
        </p:nvSpPr>
        <p:spPr>
          <a:xfrm>
            <a:off x="6863717" y="1861819"/>
            <a:ext cx="2175300" cy="2118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None/>
              <a:defRPr sz="12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None/>
              <a:defRPr sz="12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None/>
              <a:defRPr sz="12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None/>
              <a:defRPr sz="12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None/>
              <a:defRPr sz="12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None/>
              <a:defRPr sz="12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None/>
              <a:defRPr sz="12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None/>
              <a:defRPr sz="12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None/>
              <a:defRPr sz="12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pPr fontAlgn="base">
              <a:spcBef>
                <a:spcPts val="1200"/>
              </a:spcBef>
              <a:buFont typeface="+mj-lt"/>
              <a:buAutoNum type="arabicPeriod"/>
            </a:pPr>
            <a:r>
              <a:rPr lang="en-US" sz="1100" dirty="0">
                <a:solidFill>
                  <a:srgbClr val="000000"/>
                </a:solidFill>
                <a:latin typeface="Arial" panose="020B0604020202020204" pitchFamily="34" charset="0"/>
              </a:rPr>
              <a:t>Most common transportation used  and how does it affect cost and time?</a:t>
            </a:r>
          </a:p>
          <a:p>
            <a:pPr marL="152400" indent="0" fontAlgn="base"/>
            <a:endParaRPr lang="en-US" sz="11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IN" dirty="0">
                <a:latin typeface="+mj-lt"/>
              </a:rPr>
              <a:t>2.    </a:t>
            </a:r>
            <a:r>
              <a:rPr lang="en-IN" sz="1100" dirty="0">
                <a:solidFill>
                  <a:schemeClr val="bg1">
                    <a:lumMod val="10000"/>
                  </a:schemeClr>
                </a:solidFill>
                <a:latin typeface="+mj-lt"/>
              </a:rPr>
              <a:t>Which locations have maximum shipping orders</a:t>
            </a:r>
          </a:p>
        </p:txBody>
      </p:sp>
      <p:sp>
        <p:nvSpPr>
          <p:cNvPr id="11" name="Google Shape;227;p32">
            <a:extLst>
              <a:ext uri="{FF2B5EF4-FFF2-40B4-BE49-F238E27FC236}">
                <a16:creationId xmlns:a16="http://schemas.microsoft.com/office/drawing/2014/main" id="{A0EC34CA-26A2-CFBB-C494-45BB624B801E}"/>
              </a:ext>
            </a:extLst>
          </p:cNvPr>
          <p:cNvSpPr/>
          <p:nvPr/>
        </p:nvSpPr>
        <p:spPr>
          <a:xfrm>
            <a:off x="33346" y="4048392"/>
            <a:ext cx="1101838" cy="1035693"/>
          </a:xfrm>
          <a:custGeom>
            <a:avLst/>
            <a:gdLst/>
            <a:ahLst/>
            <a:cxnLst/>
            <a:rect l="l" t="t" r="r" b="b"/>
            <a:pathLst>
              <a:path w="133671" h="131141" extrusionOk="0">
                <a:moveTo>
                  <a:pt x="66143" y="1"/>
                </a:moveTo>
                <a:cubicBezTo>
                  <a:pt x="65997" y="1"/>
                  <a:pt x="65850" y="5"/>
                  <a:pt x="65702" y="15"/>
                </a:cubicBezTo>
                <a:cubicBezTo>
                  <a:pt x="62753" y="204"/>
                  <a:pt x="59830" y="2787"/>
                  <a:pt x="59578" y="5710"/>
                </a:cubicBezTo>
                <a:cubicBezTo>
                  <a:pt x="59477" y="6882"/>
                  <a:pt x="59414" y="8067"/>
                  <a:pt x="59414" y="9251"/>
                </a:cubicBezTo>
                <a:cubicBezTo>
                  <a:pt x="59426" y="17328"/>
                  <a:pt x="59426" y="25418"/>
                  <a:pt x="59414" y="33508"/>
                </a:cubicBezTo>
                <a:cubicBezTo>
                  <a:pt x="59414" y="36229"/>
                  <a:pt x="57914" y="38472"/>
                  <a:pt x="55457" y="39506"/>
                </a:cubicBezTo>
                <a:cubicBezTo>
                  <a:pt x="54539" y="39887"/>
                  <a:pt x="53603" y="40075"/>
                  <a:pt x="52691" y="40075"/>
                </a:cubicBezTo>
                <a:cubicBezTo>
                  <a:pt x="51010" y="40075"/>
                  <a:pt x="49411" y="39437"/>
                  <a:pt x="48161" y="38195"/>
                </a:cubicBezTo>
                <a:cubicBezTo>
                  <a:pt x="43574" y="33659"/>
                  <a:pt x="38988" y="29123"/>
                  <a:pt x="34401" y="24574"/>
                </a:cubicBezTo>
                <a:cubicBezTo>
                  <a:pt x="32574" y="22759"/>
                  <a:pt x="30772" y="20919"/>
                  <a:pt x="28932" y="19118"/>
                </a:cubicBezTo>
                <a:cubicBezTo>
                  <a:pt x="27653" y="17868"/>
                  <a:pt x="25960" y="17252"/>
                  <a:pt x="24274" y="17252"/>
                </a:cubicBezTo>
                <a:cubicBezTo>
                  <a:pt x="22439" y="17252"/>
                  <a:pt x="20611" y="17982"/>
                  <a:pt x="19330" y="19420"/>
                </a:cubicBezTo>
                <a:cubicBezTo>
                  <a:pt x="16924" y="22091"/>
                  <a:pt x="17050" y="26187"/>
                  <a:pt x="19620" y="28694"/>
                </a:cubicBezTo>
                <a:cubicBezTo>
                  <a:pt x="25921" y="34932"/>
                  <a:pt x="32221" y="41182"/>
                  <a:pt x="38509" y="47444"/>
                </a:cubicBezTo>
                <a:cubicBezTo>
                  <a:pt x="41016" y="49952"/>
                  <a:pt x="41231" y="53581"/>
                  <a:pt x="39076" y="56403"/>
                </a:cubicBezTo>
                <a:cubicBezTo>
                  <a:pt x="37665" y="58231"/>
                  <a:pt x="35711" y="58949"/>
                  <a:pt x="33481" y="58949"/>
                </a:cubicBezTo>
                <a:cubicBezTo>
                  <a:pt x="24749" y="58949"/>
                  <a:pt x="16004" y="58961"/>
                  <a:pt x="7259" y="58961"/>
                </a:cubicBezTo>
                <a:cubicBezTo>
                  <a:pt x="7133" y="58955"/>
                  <a:pt x="7007" y="58952"/>
                  <a:pt x="6883" y="58952"/>
                </a:cubicBezTo>
                <a:cubicBezTo>
                  <a:pt x="6509" y="58952"/>
                  <a:pt x="6140" y="58980"/>
                  <a:pt x="5772" y="59037"/>
                </a:cubicBezTo>
                <a:cubicBezTo>
                  <a:pt x="2193" y="59705"/>
                  <a:pt x="1" y="62704"/>
                  <a:pt x="341" y="66446"/>
                </a:cubicBezTo>
                <a:cubicBezTo>
                  <a:pt x="618" y="69609"/>
                  <a:pt x="3567" y="72192"/>
                  <a:pt x="6956" y="72192"/>
                </a:cubicBezTo>
                <a:lnTo>
                  <a:pt x="20099" y="72192"/>
                </a:lnTo>
                <a:cubicBezTo>
                  <a:pt x="22361" y="72192"/>
                  <a:pt x="24620" y="72189"/>
                  <a:pt x="26877" y="72189"/>
                </a:cubicBezTo>
                <a:cubicBezTo>
                  <a:pt x="29134" y="72189"/>
                  <a:pt x="31389" y="72192"/>
                  <a:pt x="33645" y="72205"/>
                </a:cubicBezTo>
                <a:cubicBezTo>
                  <a:pt x="36518" y="72218"/>
                  <a:pt x="38975" y="73805"/>
                  <a:pt x="39971" y="76237"/>
                </a:cubicBezTo>
                <a:cubicBezTo>
                  <a:pt x="41092" y="78997"/>
                  <a:pt x="40563" y="81681"/>
                  <a:pt x="38383" y="83823"/>
                </a:cubicBezTo>
                <a:cubicBezTo>
                  <a:pt x="35296" y="86860"/>
                  <a:pt x="32284" y="89960"/>
                  <a:pt x="29146" y="92959"/>
                </a:cubicBezTo>
                <a:cubicBezTo>
                  <a:pt x="25870" y="96096"/>
                  <a:pt x="22695" y="99347"/>
                  <a:pt x="19507" y="102573"/>
                </a:cubicBezTo>
                <a:cubicBezTo>
                  <a:pt x="17856" y="104249"/>
                  <a:pt x="17302" y="106328"/>
                  <a:pt x="17768" y="108596"/>
                </a:cubicBezTo>
                <a:cubicBezTo>
                  <a:pt x="18297" y="111116"/>
                  <a:pt x="19834" y="112818"/>
                  <a:pt x="22304" y="113574"/>
                </a:cubicBezTo>
                <a:cubicBezTo>
                  <a:pt x="23043" y="113798"/>
                  <a:pt x="23760" y="113909"/>
                  <a:pt x="24452" y="113909"/>
                </a:cubicBezTo>
                <a:cubicBezTo>
                  <a:pt x="26133" y="113909"/>
                  <a:pt x="27665" y="113251"/>
                  <a:pt x="28995" y="111948"/>
                </a:cubicBezTo>
                <a:cubicBezTo>
                  <a:pt x="35308" y="105685"/>
                  <a:pt x="41634" y="99423"/>
                  <a:pt x="47947" y="93148"/>
                </a:cubicBezTo>
                <a:cubicBezTo>
                  <a:pt x="49341" y="91761"/>
                  <a:pt x="50962" y="91056"/>
                  <a:pt x="52683" y="91056"/>
                </a:cubicBezTo>
                <a:cubicBezTo>
                  <a:pt x="53591" y="91056"/>
                  <a:pt x="54526" y="91252"/>
                  <a:pt x="55470" y="91648"/>
                </a:cubicBezTo>
                <a:cubicBezTo>
                  <a:pt x="57927" y="92732"/>
                  <a:pt x="59502" y="95189"/>
                  <a:pt x="59452" y="97873"/>
                </a:cubicBezTo>
                <a:cubicBezTo>
                  <a:pt x="59363" y="106278"/>
                  <a:pt x="59414" y="114682"/>
                  <a:pt x="59426" y="123075"/>
                </a:cubicBezTo>
                <a:cubicBezTo>
                  <a:pt x="59426" y="124020"/>
                  <a:pt x="59502" y="124965"/>
                  <a:pt x="59653" y="125897"/>
                </a:cubicBezTo>
                <a:cubicBezTo>
                  <a:pt x="60089" y="128403"/>
                  <a:pt x="62664" y="131141"/>
                  <a:pt x="66216" y="131141"/>
                </a:cubicBezTo>
                <a:cubicBezTo>
                  <a:pt x="66362" y="131141"/>
                  <a:pt x="66510" y="131136"/>
                  <a:pt x="66659" y="131127"/>
                </a:cubicBezTo>
                <a:cubicBezTo>
                  <a:pt x="69608" y="130925"/>
                  <a:pt x="72519" y="128354"/>
                  <a:pt x="72783" y="125431"/>
                </a:cubicBezTo>
                <a:cubicBezTo>
                  <a:pt x="72871" y="124284"/>
                  <a:pt x="72934" y="123125"/>
                  <a:pt x="72934" y="121966"/>
                </a:cubicBezTo>
                <a:cubicBezTo>
                  <a:pt x="72934" y="113800"/>
                  <a:pt x="72934" y="105648"/>
                  <a:pt x="72934" y="97482"/>
                </a:cubicBezTo>
                <a:cubicBezTo>
                  <a:pt x="72934" y="94912"/>
                  <a:pt x="74497" y="92593"/>
                  <a:pt x="76891" y="91648"/>
                </a:cubicBezTo>
                <a:cubicBezTo>
                  <a:pt x="77871" y="91252"/>
                  <a:pt x="78830" y="91047"/>
                  <a:pt x="79756" y="91047"/>
                </a:cubicBezTo>
                <a:cubicBezTo>
                  <a:pt x="81305" y="91047"/>
                  <a:pt x="82759" y="91622"/>
                  <a:pt x="84061" y="92845"/>
                </a:cubicBezTo>
                <a:cubicBezTo>
                  <a:pt x="86682" y="95315"/>
                  <a:pt x="89177" y="97898"/>
                  <a:pt x="91748" y="100406"/>
                </a:cubicBezTo>
                <a:cubicBezTo>
                  <a:pt x="95666" y="104211"/>
                  <a:pt x="99484" y="108117"/>
                  <a:pt x="103366" y="111961"/>
                </a:cubicBezTo>
                <a:cubicBezTo>
                  <a:pt x="104667" y="113256"/>
                  <a:pt x="106383" y="113894"/>
                  <a:pt x="108089" y="113894"/>
                </a:cubicBezTo>
                <a:cubicBezTo>
                  <a:pt x="109917" y="113894"/>
                  <a:pt x="111734" y="113162"/>
                  <a:pt x="113018" y="111721"/>
                </a:cubicBezTo>
                <a:cubicBezTo>
                  <a:pt x="115437" y="109012"/>
                  <a:pt x="115299" y="105018"/>
                  <a:pt x="112678" y="102397"/>
                </a:cubicBezTo>
                <a:cubicBezTo>
                  <a:pt x="106390" y="96172"/>
                  <a:pt x="100115" y="89947"/>
                  <a:pt x="93839" y="83697"/>
                </a:cubicBezTo>
                <a:cubicBezTo>
                  <a:pt x="91332" y="81202"/>
                  <a:pt x="91117" y="77560"/>
                  <a:pt x="93272" y="74750"/>
                </a:cubicBezTo>
                <a:cubicBezTo>
                  <a:pt x="94684" y="72923"/>
                  <a:pt x="96637" y="72205"/>
                  <a:pt x="98867" y="72205"/>
                </a:cubicBezTo>
                <a:cubicBezTo>
                  <a:pt x="103315" y="72199"/>
                  <a:pt x="107763" y="72199"/>
                  <a:pt x="112211" y="72199"/>
                </a:cubicBezTo>
                <a:cubicBezTo>
                  <a:pt x="116659" y="72199"/>
                  <a:pt x="121108" y="72199"/>
                  <a:pt x="125556" y="72192"/>
                </a:cubicBezTo>
                <a:cubicBezTo>
                  <a:pt x="130117" y="72192"/>
                  <a:pt x="133671" y="67366"/>
                  <a:pt x="131365" y="62616"/>
                </a:cubicBezTo>
                <a:cubicBezTo>
                  <a:pt x="130180" y="60184"/>
                  <a:pt x="128088" y="58949"/>
                  <a:pt x="125316" y="58949"/>
                </a:cubicBezTo>
                <a:cubicBezTo>
                  <a:pt x="120906" y="58955"/>
                  <a:pt x="116496" y="58958"/>
                  <a:pt x="112085" y="58958"/>
                </a:cubicBezTo>
                <a:cubicBezTo>
                  <a:pt x="107675" y="58958"/>
                  <a:pt x="103265" y="58955"/>
                  <a:pt x="98854" y="58949"/>
                </a:cubicBezTo>
                <a:cubicBezTo>
                  <a:pt x="95868" y="58949"/>
                  <a:pt x="93373" y="57386"/>
                  <a:pt x="92378" y="54917"/>
                </a:cubicBezTo>
                <a:cubicBezTo>
                  <a:pt x="91231" y="52119"/>
                  <a:pt x="91785" y="49473"/>
                  <a:pt x="94016" y="47268"/>
                </a:cubicBezTo>
                <a:cubicBezTo>
                  <a:pt x="97191" y="44143"/>
                  <a:pt x="100304" y="40942"/>
                  <a:pt x="103529" y="37855"/>
                </a:cubicBezTo>
                <a:cubicBezTo>
                  <a:pt x="106680" y="34843"/>
                  <a:pt x="109716" y="31718"/>
                  <a:pt x="112791" y="28631"/>
                </a:cubicBezTo>
                <a:cubicBezTo>
                  <a:pt x="114467" y="26930"/>
                  <a:pt x="115047" y="24838"/>
                  <a:pt x="114580" y="22545"/>
                </a:cubicBezTo>
                <a:cubicBezTo>
                  <a:pt x="114064" y="20037"/>
                  <a:pt x="112514" y="18324"/>
                  <a:pt x="110044" y="17568"/>
                </a:cubicBezTo>
                <a:cubicBezTo>
                  <a:pt x="109300" y="17338"/>
                  <a:pt x="108578" y="17224"/>
                  <a:pt x="107882" y="17224"/>
                </a:cubicBezTo>
                <a:cubicBezTo>
                  <a:pt x="106207" y="17224"/>
                  <a:pt x="104683" y="17885"/>
                  <a:pt x="103366" y="19193"/>
                </a:cubicBezTo>
                <a:cubicBezTo>
                  <a:pt x="97015" y="25468"/>
                  <a:pt x="90676" y="31756"/>
                  <a:pt x="84351" y="38044"/>
                </a:cubicBezTo>
                <a:cubicBezTo>
                  <a:pt x="82991" y="39388"/>
                  <a:pt x="81372" y="40079"/>
                  <a:pt x="79657" y="40079"/>
                </a:cubicBezTo>
                <a:cubicBezTo>
                  <a:pt x="78750" y="40079"/>
                  <a:pt x="77816" y="39885"/>
                  <a:pt x="76879" y="39493"/>
                </a:cubicBezTo>
                <a:cubicBezTo>
                  <a:pt x="74447" y="38422"/>
                  <a:pt x="72884" y="36003"/>
                  <a:pt x="72909" y="33331"/>
                </a:cubicBezTo>
                <a:cubicBezTo>
                  <a:pt x="72985" y="24914"/>
                  <a:pt x="72947" y="16484"/>
                  <a:pt x="72922" y="8054"/>
                </a:cubicBezTo>
                <a:cubicBezTo>
                  <a:pt x="72922" y="7109"/>
                  <a:pt x="72846" y="6176"/>
                  <a:pt x="72695" y="5244"/>
                </a:cubicBezTo>
                <a:cubicBezTo>
                  <a:pt x="72271" y="2750"/>
                  <a:pt x="69696" y="1"/>
                  <a:pt x="661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4476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 txBox="1">
            <a:spLocks noGrp="1"/>
          </p:cNvSpPr>
          <p:nvPr>
            <p:ph type="subTitle" idx="6"/>
          </p:nvPr>
        </p:nvSpPr>
        <p:spPr>
          <a:xfrm flipH="1">
            <a:off x="-91818" y="4319040"/>
            <a:ext cx="45719" cy="2303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sp>
        <p:nvSpPr>
          <p:cNvPr id="251" name="Google Shape;251;p34"/>
          <p:cNvSpPr txBox="1">
            <a:spLocks noGrp="1"/>
          </p:cNvSpPr>
          <p:nvPr>
            <p:ph type="title"/>
          </p:nvPr>
        </p:nvSpPr>
        <p:spPr>
          <a:xfrm>
            <a:off x="720000" y="140225"/>
            <a:ext cx="2453046" cy="468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/>
              <a:t>Process :</a:t>
            </a:r>
            <a:endParaRPr sz="3300" dirty="0"/>
          </a:p>
        </p:txBody>
      </p:sp>
      <p:sp>
        <p:nvSpPr>
          <p:cNvPr id="252" name="Google Shape;252;p34"/>
          <p:cNvSpPr txBox="1">
            <a:spLocks noGrp="1"/>
          </p:cNvSpPr>
          <p:nvPr>
            <p:ph type="subTitle" idx="1"/>
          </p:nvPr>
        </p:nvSpPr>
        <p:spPr>
          <a:xfrm>
            <a:off x="2992901" y="1807488"/>
            <a:ext cx="1890339" cy="468675"/>
          </a:xfrm>
          <a:prstGeom prst="rect">
            <a:avLst/>
          </a:prstGeom>
          <a:solidFill>
            <a:schemeClr val="tx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Playfair Display Medium" panose="020B0604020202020204" charset="0"/>
              </a:rPr>
              <a:t>Data Cleaning</a:t>
            </a:r>
            <a:endParaRPr sz="1600" b="1" dirty="0">
              <a:latin typeface="Playfair Display Medium" panose="020B0604020202020204" charset="0"/>
            </a:endParaRPr>
          </a:p>
        </p:txBody>
      </p:sp>
      <p:sp>
        <p:nvSpPr>
          <p:cNvPr id="253" name="Google Shape;253;p34"/>
          <p:cNvSpPr txBox="1">
            <a:spLocks noGrp="1"/>
          </p:cNvSpPr>
          <p:nvPr>
            <p:ph type="subTitle" idx="2"/>
          </p:nvPr>
        </p:nvSpPr>
        <p:spPr>
          <a:xfrm>
            <a:off x="5199382" y="3235639"/>
            <a:ext cx="1669744" cy="454200"/>
          </a:xfrm>
          <a:prstGeom prst="rect">
            <a:avLst/>
          </a:prstGeom>
          <a:solidFill>
            <a:schemeClr val="tx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Playfair Display Medium" panose="020B0604020202020204" charset="0"/>
              </a:rPr>
              <a:t>Data Analysis</a:t>
            </a:r>
            <a:endParaRPr sz="1600" b="1" dirty="0">
              <a:latin typeface="Playfair Display Medium" panose="020B0604020202020204" charset="0"/>
            </a:endParaRPr>
          </a:p>
        </p:txBody>
      </p:sp>
      <p:sp>
        <p:nvSpPr>
          <p:cNvPr id="254" name="Google Shape;254;p34"/>
          <p:cNvSpPr txBox="1">
            <a:spLocks noGrp="1"/>
          </p:cNvSpPr>
          <p:nvPr>
            <p:ph type="subTitle" idx="3"/>
          </p:nvPr>
        </p:nvSpPr>
        <p:spPr>
          <a:xfrm>
            <a:off x="-30278" y="4549402"/>
            <a:ext cx="45719" cy="2507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sp>
        <p:nvSpPr>
          <p:cNvPr id="255" name="Google Shape;255;p34"/>
          <p:cNvSpPr txBox="1">
            <a:spLocks noGrp="1"/>
          </p:cNvSpPr>
          <p:nvPr>
            <p:ph type="subTitle" idx="4"/>
          </p:nvPr>
        </p:nvSpPr>
        <p:spPr>
          <a:xfrm>
            <a:off x="9091469" y="4549402"/>
            <a:ext cx="52531" cy="83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sp>
        <p:nvSpPr>
          <p:cNvPr id="256" name="Google Shape;256;p34"/>
          <p:cNvSpPr txBox="1">
            <a:spLocks noGrp="1"/>
          </p:cNvSpPr>
          <p:nvPr>
            <p:ph type="subTitle" idx="5"/>
          </p:nvPr>
        </p:nvSpPr>
        <p:spPr>
          <a:xfrm>
            <a:off x="1712412" y="1156340"/>
            <a:ext cx="2109169" cy="438075"/>
          </a:xfrm>
          <a:prstGeom prst="rect">
            <a:avLst/>
          </a:prstGeom>
          <a:solidFill>
            <a:schemeClr val="tx2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tx1"/>
                </a:solidFill>
                <a:latin typeface="Playfair Display Medium" panose="020B0604020202020204" charset="0"/>
                <a:ea typeface="Cascadia Code" panose="020B0609020000020004" pitchFamily="49" charset="0"/>
                <a:cs typeface="Cascadia Code" panose="020B0609020000020004" pitchFamily="49" charset="0"/>
              </a:rPr>
              <a:t>Data Understanding </a:t>
            </a:r>
            <a:endParaRPr sz="1600" b="1" dirty="0">
              <a:solidFill>
                <a:schemeClr val="tx1"/>
              </a:solidFill>
              <a:latin typeface="Playfair Display Medium" panose="020B0604020202020204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257" name="Google Shape;257;p34"/>
          <p:cNvSpPr txBox="1">
            <a:spLocks noGrp="1"/>
          </p:cNvSpPr>
          <p:nvPr>
            <p:ph type="subTitle" idx="7"/>
          </p:nvPr>
        </p:nvSpPr>
        <p:spPr>
          <a:xfrm>
            <a:off x="4048368" y="2571750"/>
            <a:ext cx="1669744" cy="454200"/>
          </a:xfrm>
          <a:prstGeom prst="rect">
            <a:avLst/>
          </a:prstGeom>
          <a:solidFill>
            <a:schemeClr val="tx2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tx1"/>
                </a:solidFill>
              </a:rPr>
              <a:t>Data Modelling</a:t>
            </a:r>
            <a:endParaRPr sz="1600" b="1" dirty="0">
              <a:solidFill>
                <a:schemeClr val="tx1"/>
              </a:solidFill>
            </a:endParaRPr>
          </a:p>
        </p:txBody>
      </p:sp>
      <p:sp>
        <p:nvSpPr>
          <p:cNvPr id="258" name="Google Shape;258;p34"/>
          <p:cNvSpPr txBox="1">
            <a:spLocks noGrp="1"/>
          </p:cNvSpPr>
          <p:nvPr>
            <p:ph type="subTitle" idx="8"/>
          </p:nvPr>
        </p:nvSpPr>
        <p:spPr>
          <a:xfrm>
            <a:off x="6447095" y="3980021"/>
            <a:ext cx="1593069" cy="454200"/>
          </a:xfrm>
          <a:prstGeom prst="rect">
            <a:avLst/>
          </a:prstGeom>
          <a:solidFill>
            <a:schemeClr val="tx2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Key Insights</a:t>
            </a:r>
            <a:endParaRPr sz="1600" b="1" dirty="0">
              <a:solidFill>
                <a:schemeClr val="tx1"/>
              </a:solidFill>
            </a:endParaRPr>
          </a:p>
        </p:txBody>
      </p: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5F9E5614-B8A6-F8E3-FA05-391D1407030D}"/>
              </a:ext>
            </a:extLst>
          </p:cNvPr>
          <p:cNvSpPr/>
          <p:nvPr/>
        </p:nvSpPr>
        <p:spPr>
          <a:xfrm>
            <a:off x="937846" y="1078524"/>
            <a:ext cx="695569" cy="664308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1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AD72C926-EEF0-AC26-F904-444F237C0B65}"/>
              </a:ext>
            </a:extLst>
          </p:cNvPr>
          <p:cNvSpPr/>
          <p:nvPr/>
        </p:nvSpPr>
        <p:spPr>
          <a:xfrm>
            <a:off x="2195904" y="1742832"/>
            <a:ext cx="695569" cy="664308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2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439B1807-8425-E032-C35C-9EA4450A82D7}"/>
              </a:ext>
            </a:extLst>
          </p:cNvPr>
          <p:cNvSpPr/>
          <p:nvPr/>
        </p:nvSpPr>
        <p:spPr>
          <a:xfrm>
            <a:off x="3270835" y="2489236"/>
            <a:ext cx="695569" cy="664308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3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FB0CCBC6-AD38-A144-15D4-C577CF2595D4}"/>
              </a:ext>
            </a:extLst>
          </p:cNvPr>
          <p:cNvSpPr/>
          <p:nvPr/>
        </p:nvSpPr>
        <p:spPr>
          <a:xfrm>
            <a:off x="4421849" y="3153544"/>
            <a:ext cx="695569" cy="664308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4</a:t>
            </a: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75AF0E79-73F5-5F95-EA84-30DB05D8A664}"/>
              </a:ext>
            </a:extLst>
          </p:cNvPr>
          <p:cNvSpPr/>
          <p:nvPr/>
        </p:nvSpPr>
        <p:spPr>
          <a:xfrm>
            <a:off x="5686469" y="3885094"/>
            <a:ext cx="695569" cy="664308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5</a:t>
            </a:r>
            <a:endParaRPr lang="en-IN"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6"/>
          <p:cNvSpPr txBox="1">
            <a:spLocks noGrp="1"/>
          </p:cNvSpPr>
          <p:nvPr>
            <p:ph type="subTitle" idx="1"/>
          </p:nvPr>
        </p:nvSpPr>
        <p:spPr>
          <a:xfrm>
            <a:off x="742186" y="3058979"/>
            <a:ext cx="3995700" cy="3367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10000"/>
                  </a:schemeClr>
                </a:solidFill>
                <a:latin typeface="+mn-lt"/>
              </a:rPr>
              <a:t>Total Profit</a:t>
            </a:r>
            <a:endParaRPr dirty="0">
              <a:solidFill>
                <a:schemeClr val="bg1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281" name="Google Shape;281;p36"/>
          <p:cNvSpPr txBox="1">
            <a:spLocks noGrp="1"/>
          </p:cNvSpPr>
          <p:nvPr>
            <p:ph type="title"/>
          </p:nvPr>
        </p:nvSpPr>
        <p:spPr>
          <a:xfrm>
            <a:off x="733843" y="2522580"/>
            <a:ext cx="3995700" cy="5893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bg1">
                    <a:lumMod val="10000"/>
                  </a:schemeClr>
                </a:solidFill>
              </a:rPr>
              <a:t>5,24,680</a:t>
            </a:r>
            <a:endParaRPr sz="36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282" name="Google Shape;282;p36"/>
          <p:cNvSpPr txBox="1">
            <a:spLocks noGrp="1"/>
          </p:cNvSpPr>
          <p:nvPr>
            <p:ph type="title" idx="2"/>
          </p:nvPr>
        </p:nvSpPr>
        <p:spPr>
          <a:xfrm>
            <a:off x="682131" y="1616957"/>
            <a:ext cx="3995700" cy="5915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bg1">
                    <a:lumMod val="10000"/>
                  </a:schemeClr>
                </a:solidFill>
              </a:rPr>
              <a:t>5,77,605</a:t>
            </a:r>
            <a:endParaRPr sz="36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283" name="Google Shape;283;p36"/>
          <p:cNvSpPr txBox="1">
            <a:spLocks noGrp="1"/>
          </p:cNvSpPr>
          <p:nvPr>
            <p:ph type="subTitle" idx="3"/>
          </p:nvPr>
        </p:nvSpPr>
        <p:spPr>
          <a:xfrm>
            <a:off x="713224" y="2162780"/>
            <a:ext cx="3995700" cy="3367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Total Revenue Generated</a:t>
            </a:r>
            <a:endParaRPr dirty="0"/>
          </a:p>
        </p:txBody>
      </p:sp>
      <p:sp>
        <p:nvSpPr>
          <p:cNvPr id="284" name="Google Shape;284;p36"/>
          <p:cNvSpPr txBox="1">
            <a:spLocks noGrp="1"/>
          </p:cNvSpPr>
          <p:nvPr>
            <p:ph type="title" idx="4"/>
          </p:nvPr>
        </p:nvSpPr>
        <p:spPr>
          <a:xfrm>
            <a:off x="651038" y="565499"/>
            <a:ext cx="39957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bg1">
                    <a:lumMod val="10000"/>
                  </a:schemeClr>
                </a:solidFill>
              </a:rPr>
              <a:t>52,925</a:t>
            </a:r>
            <a:endParaRPr sz="36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285" name="Google Shape;285;p36"/>
          <p:cNvSpPr txBox="1">
            <a:spLocks noGrp="1"/>
          </p:cNvSpPr>
          <p:nvPr>
            <p:ph type="subTitle" idx="5"/>
          </p:nvPr>
        </p:nvSpPr>
        <p:spPr>
          <a:xfrm>
            <a:off x="682131" y="1265428"/>
            <a:ext cx="3995700" cy="3413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Total Production Costs</a:t>
            </a:r>
            <a:endParaRPr dirty="0"/>
          </a:p>
        </p:txBody>
      </p:sp>
      <p:pic>
        <p:nvPicPr>
          <p:cNvPr id="286" name="Google Shape;286;p36"/>
          <p:cNvPicPr preferRelativeResize="0">
            <a:picLocks noGrp="1"/>
          </p:cNvPicPr>
          <p:nvPr>
            <p:ph type="pic" idx="6"/>
          </p:nvPr>
        </p:nvPicPr>
        <p:blipFill rotWithShape="1">
          <a:blip r:embed="rId3">
            <a:alphaModFix/>
          </a:blip>
          <a:srcRect t="11293" b="11301"/>
          <a:stretch/>
        </p:blipFill>
        <p:spPr>
          <a:xfrm>
            <a:off x="4708924" y="0"/>
            <a:ext cx="4435201" cy="5143501"/>
          </a:xfrm>
          <a:prstGeom prst="rect">
            <a:avLst/>
          </a:prstGeom>
        </p:spPr>
      </p:pic>
      <p:sp>
        <p:nvSpPr>
          <p:cNvPr id="287" name="Google Shape;287;p36"/>
          <p:cNvSpPr/>
          <p:nvPr/>
        </p:nvSpPr>
        <p:spPr>
          <a:xfrm>
            <a:off x="4363413" y="1085603"/>
            <a:ext cx="722826" cy="709145"/>
          </a:xfrm>
          <a:custGeom>
            <a:avLst/>
            <a:gdLst/>
            <a:ahLst/>
            <a:cxnLst/>
            <a:rect l="l" t="t" r="r" b="b"/>
            <a:pathLst>
              <a:path w="133671" h="131141" extrusionOk="0">
                <a:moveTo>
                  <a:pt x="66143" y="1"/>
                </a:moveTo>
                <a:cubicBezTo>
                  <a:pt x="65997" y="1"/>
                  <a:pt x="65850" y="5"/>
                  <a:pt x="65702" y="15"/>
                </a:cubicBezTo>
                <a:cubicBezTo>
                  <a:pt x="62753" y="204"/>
                  <a:pt x="59830" y="2787"/>
                  <a:pt x="59578" y="5710"/>
                </a:cubicBezTo>
                <a:cubicBezTo>
                  <a:pt x="59477" y="6882"/>
                  <a:pt x="59414" y="8067"/>
                  <a:pt x="59414" y="9251"/>
                </a:cubicBezTo>
                <a:cubicBezTo>
                  <a:pt x="59426" y="17328"/>
                  <a:pt x="59426" y="25418"/>
                  <a:pt x="59414" y="33508"/>
                </a:cubicBezTo>
                <a:cubicBezTo>
                  <a:pt x="59414" y="36229"/>
                  <a:pt x="57914" y="38472"/>
                  <a:pt x="55457" y="39506"/>
                </a:cubicBezTo>
                <a:cubicBezTo>
                  <a:pt x="54539" y="39887"/>
                  <a:pt x="53603" y="40075"/>
                  <a:pt x="52691" y="40075"/>
                </a:cubicBezTo>
                <a:cubicBezTo>
                  <a:pt x="51010" y="40075"/>
                  <a:pt x="49411" y="39437"/>
                  <a:pt x="48161" y="38195"/>
                </a:cubicBezTo>
                <a:cubicBezTo>
                  <a:pt x="43574" y="33659"/>
                  <a:pt x="38988" y="29123"/>
                  <a:pt x="34401" y="24574"/>
                </a:cubicBezTo>
                <a:cubicBezTo>
                  <a:pt x="32574" y="22759"/>
                  <a:pt x="30772" y="20919"/>
                  <a:pt x="28932" y="19118"/>
                </a:cubicBezTo>
                <a:cubicBezTo>
                  <a:pt x="27653" y="17868"/>
                  <a:pt x="25960" y="17252"/>
                  <a:pt x="24274" y="17252"/>
                </a:cubicBezTo>
                <a:cubicBezTo>
                  <a:pt x="22439" y="17252"/>
                  <a:pt x="20611" y="17982"/>
                  <a:pt x="19330" y="19420"/>
                </a:cubicBezTo>
                <a:cubicBezTo>
                  <a:pt x="16924" y="22091"/>
                  <a:pt x="17050" y="26187"/>
                  <a:pt x="19620" y="28694"/>
                </a:cubicBezTo>
                <a:cubicBezTo>
                  <a:pt x="25921" y="34932"/>
                  <a:pt x="32221" y="41182"/>
                  <a:pt x="38509" y="47444"/>
                </a:cubicBezTo>
                <a:cubicBezTo>
                  <a:pt x="41016" y="49952"/>
                  <a:pt x="41231" y="53581"/>
                  <a:pt x="39076" y="56403"/>
                </a:cubicBezTo>
                <a:cubicBezTo>
                  <a:pt x="37665" y="58231"/>
                  <a:pt x="35711" y="58949"/>
                  <a:pt x="33481" y="58949"/>
                </a:cubicBezTo>
                <a:cubicBezTo>
                  <a:pt x="24749" y="58949"/>
                  <a:pt x="16004" y="58961"/>
                  <a:pt x="7259" y="58961"/>
                </a:cubicBezTo>
                <a:cubicBezTo>
                  <a:pt x="7133" y="58955"/>
                  <a:pt x="7007" y="58952"/>
                  <a:pt x="6883" y="58952"/>
                </a:cubicBezTo>
                <a:cubicBezTo>
                  <a:pt x="6509" y="58952"/>
                  <a:pt x="6140" y="58980"/>
                  <a:pt x="5772" y="59037"/>
                </a:cubicBezTo>
                <a:cubicBezTo>
                  <a:pt x="2193" y="59705"/>
                  <a:pt x="1" y="62704"/>
                  <a:pt x="341" y="66446"/>
                </a:cubicBezTo>
                <a:cubicBezTo>
                  <a:pt x="618" y="69609"/>
                  <a:pt x="3567" y="72192"/>
                  <a:pt x="6956" y="72192"/>
                </a:cubicBezTo>
                <a:lnTo>
                  <a:pt x="20099" y="72192"/>
                </a:lnTo>
                <a:cubicBezTo>
                  <a:pt x="22361" y="72192"/>
                  <a:pt x="24620" y="72189"/>
                  <a:pt x="26877" y="72189"/>
                </a:cubicBezTo>
                <a:cubicBezTo>
                  <a:pt x="29134" y="72189"/>
                  <a:pt x="31389" y="72192"/>
                  <a:pt x="33645" y="72205"/>
                </a:cubicBezTo>
                <a:cubicBezTo>
                  <a:pt x="36518" y="72218"/>
                  <a:pt x="38975" y="73805"/>
                  <a:pt x="39971" y="76237"/>
                </a:cubicBezTo>
                <a:cubicBezTo>
                  <a:pt x="41092" y="78997"/>
                  <a:pt x="40563" y="81681"/>
                  <a:pt x="38383" y="83823"/>
                </a:cubicBezTo>
                <a:cubicBezTo>
                  <a:pt x="35296" y="86860"/>
                  <a:pt x="32284" y="89960"/>
                  <a:pt x="29146" y="92959"/>
                </a:cubicBezTo>
                <a:cubicBezTo>
                  <a:pt x="25870" y="96096"/>
                  <a:pt x="22695" y="99347"/>
                  <a:pt x="19507" y="102573"/>
                </a:cubicBezTo>
                <a:cubicBezTo>
                  <a:pt x="17856" y="104249"/>
                  <a:pt x="17302" y="106328"/>
                  <a:pt x="17768" y="108596"/>
                </a:cubicBezTo>
                <a:cubicBezTo>
                  <a:pt x="18297" y="111116"/>
                  <a:pt x="19834" y="112818"/>
                  <a:pt x="22304" y="113574"/>
                </a:cubicBezTo>
                <a:cubicBezTo>
                  <a:pt x="23043" y="113798"/>
                  <a:pt x="23760" y="113909"/>
                  <a:pt x="24452" y="113909"/>
                </a:cubicBezTo>
                <a:cubicBezTo>
                  <a:pt x="26133" y="113909"/>
                  <a:pt x="27665" y="113251"/>
                  <a:pt x="28995" y="111948"/>
                </a:cubicBezTo>
                <a:cubicBezTo>
                  <a:pt x="35308" y="105685"/>
                  <a:pt x="41634" y="99423"/>
                  <a:pt x="47947" y="93148"/>
                </a:cubicBezTo>
                <a:cubicBezTo>
                  <a:pt x="49341" y="91761"/>
                  <a:pt x="50962" y="91056"/>
                  <a:pt x="52683" y="91056"/>
                </a:cubicBezTo>
                <a:cubicBezTo>
                  <a:pt x="53591" y="91056"/>
                  <a:pt x="54526" y="91252"/>
                  <a:pt x="55470" y="91648"/>
                </a:cubicBezTo>
                <a:cubicBezTo>
                  <a:pt x="57927" y="92732"/>
                  <a:pt x="59502" y="95189"/>
                  <a:pt x="59452" y="97873"/>
                </a:cubicBezTo>
                <a:cubicBezTo>
                  <a:pt x="59363" y="106278"/>
                  <a:pt x="59414" y="114682"/>
                  <a:pt x="59426" y="123075"/>
                </a:cubicBezTo>
                <a:cubicBezTo>
                  <a:pt x="59426" y="124020"/>
                  <a:pt x="59502" y="124965"/>
                  <a:pt x="59653" y="125897"/>
                </a:cubicBezTo>
                <a:cubicBezTo>
                  <a:pt x="60089" y="128403"/>
                  <a:pt x="62664" y="131141"/>
                  <a:pt x="66216" y="131141"/>
                </a:cubicBezTo>
                <a:cubicBezTo>
                  <a:pt x="66362" y="131141"/>
                  <a:pt x="66510" y="131136"/>
                  <a:pt x="66659" y="131127"/>
                </a:cubicBezTo>
                <a:cubicBezTo>
                  <a:pt x="69608" y="130925"/>
                  <a:pt x="72519" y="128354"/>
                  <a:pt x="72783" y="125431"/>
                </a:cubicBezTo>
                <a:cubicBezTo>
                  <a:pt x="72871" y="124284"/>
                  <a:pt x="72934" y="123125"/>
                  <a:pt x="72934" y="121966"/>
                </a:cubicBezTo>
                <a:cubicBezTo>
                  <a:pt x="72934" y="113800"/>
                  <a:pt x="72934" y="105648"/>
                  <a:pt x="72934" y="97482"/>
                </a:cubicBezTo>
                <a:cubicBezTo>
                  <a:pt x="72934" y="94912"/>
                  <a:pt x="74497" y="92593"/>
                  <a:pt x="76891" y="91648"/>
                </a:cubicBezTo>
                <a:cubicBezTo>
                  <a:pt x="77871" y="91252"/>
                  <a:pt x="78830" y="91047"/>
                  <a:pt x="79756" y="91047"/>
                </a:cubicBezTo>
                <a:cubicBezTo>
                  <a:pt x="81305" y="91047"/>
                  <a:pt x="82759" y="91622"/>
                  <a:pt x="84061" y="92845"/>
                </a:cubicBezTo>
                <a:cubicBezTo>
                  <a:pt x="86682" y="95315"/>
                  <a:pt x="89177" y="97898"/>
                  <a:pt x="91748" y="100406"/>
                </a:cubicBezTo>
                <a:cubicBezTo>
                  <a:pt x="95666" y="104211"/>
                  <a:pt x="99484" y="108117"/>
                  <a:pt x="103366" y="111961"/>
                </a:cubicBezTo>
                <a:cubicBezTo>
                  <a:pt x="104667" y="113256"/>
                  <a:pt x="106383" y="113894"/>
                  <a:pt x="108089" y="113894"/>
                </a:cubicBezTo>
                <a:cubicBezTo>
                  <a:pt x="109917" y="113894"/>
                  <a:pt x="111734" y="113162"/>
                  <a:pt x="113018" y="111721"/>
                </a:cubicBezTo>
                <a:cubicBezTo>
                  <a:pt x="115437" y="109012"/>
                  <a:pt x="115299" y="105018"/>
                  <a:pt x="112678" y="102397"/>
                </a:cubicBezTo>
                <a:cubicBezTo>
                  <a:pt x="106390" y="96172"/>
                  <a:pt x="100115" y="89947"/>
                  <a:pt x="93839" y="83697"/>
                </a:cubicBezTo>
                <a:cubicBezTo>
                  <a:pt x="91332" y="81202"/>
                  <a:pt x="91117" y="77560"/>
                  <a:pt x="93272" y="74750"/>
                </a:cubicBezTo>
                <a:cubicBezTo>
                  <a:pt x="94684" y="72923"/>
                  <a:pt x="96637" y="72205"/>
                  <a:pt x="98867" y="72205"/>
                </a:cubicBezTo>
                <a:cubicBezTo>
                  <a:pt x="103315" y="72199"/>
                  <a:pt x="107763" y="72199"/>
                  <a:pt x="112211" y="72199"/>
                </a:cubicBezTo>
                <a:cubicBezTo>
                  <a:pt x="116659" y="72199"/>
                  <a:pt x="121108" y="72199"/>
                  <a:pt x="125556" y="72192"/>
                </a:cubicBezTo>
                <a:cubicBezTo>
                  <a:pt x="130117" y="72192"/>
                  <a:pt x="133671" y="67366"/>
                  <a:pt x="131365" y="62616"/>
                </a:cubicBezTo>
                <a:cubicBezTo>
                  <a:pt x="130180" y="60184"/>
                  <a:pt x="128088" y="58949"/>
                  <a:pt x="125316" y="58949"/>
                </a:cubicBezTo>
                <a:cubicBezTo>
                  <a:pt x="120906" y="58955"/>
                  <a:pt x="116496" y="58958"/>
                  <a:pt x="112085" y="58958"/>
                </a:cubicBezTo>
                <a:cubicBezTo>
                  <a:pt x="107675" y="58958"/>
                  <a:pt x="103265" y="58955"/>
                  <a:pt x="98854" y="58949"/>
                </a:cubicBezTo>
                <a:cubicBezTo>
                  <a:pt x="95868" y="58949"/>
                  <a:pt x="93373" y="57386"/>
                  <a:pt x="92378" y="54917"/>
                </a:cubicBezTo>
                <a:cubicBezTo>
                  <a:pt x="91231" y="52119"/>
                  <a:pt x="91785" y="49473"/>
                  <a:pt x="94016" y="47268"/>
                </a:cubicBezTo>
                <a:cubicBezTo>
                  <a:pt x="97191" y="44143"/>
                  <a:pt x="100304" y="40942"/>
                  <a:pt x="103529" y="37855"/>
                </a:cubicBezTo>
                <a:cubicBezTo>
                  <a:pt x="106680" y="34843"/>
                  <a:pt x="109716" y="31718"/>
                  <a:pt x="112791" y="28631"/>
                </a:cubicBezTo>
                <a:cubicBezTo>
                  <a:pt x="114467" y="26930"/>
                  <a:pt x="115047" y="24838"/>
                  <a:pt x="114580" y="22545"/>
                </a:cubicBezTo>
                <a:cubicBezTo>
                  <a:pt x="114064" y="20037"/>
                  <a:pt x="112514" y="18324"/>
                  <a:pt x="110044" y="17568"/>
                </a:cubicBezTo>
                <a:cubicBezTo>
                  <a:pt x="109300" y="17338"/>
                  <a:pt x="108578" y="17224"/>
                  <a:pt x="107882" y="17224"/>
                </a:cubicBezTo>
                <a:cubicBezTo>
                  <a:pt x="106207" y="17224"/>
                  <a:pt x="104683" y="17885"/>
                  <a:pt x="103366" y="19193"/>
                </a:cubicBezTo>
                <a:cubicBezTo>
                  <a:pt x="97015" y="25468"/>
                  <a:pt x="90676" y="31756"/>
                  <a:pt x="84351" y="38044"/>
                </a:cubicBezTo>
                <a:cubicBezTo>
                  <a:pt x="82991" y="39388"/>
                  <a:pt x="81372" y="40079"/>
                  <a:pt x="79657" y="40079"/>
                </a:cubicBezTo>
                <a:cubicBezTo>
                  <a:pt x="78750" y="40079"/>
                  <a:pt x="77816" y="39885"/>
                  <a:pt x="76879" y="39493"/>
                </a:cubicBezTo>
                <a:cubicBezTo>
                  <a:pt x="74447" y="38422"/>
                  <a:pt x="72884" y="36003"/>
                  <a:pt x="72909" y="33331"/>
                </a:cubicBezTo>
                <a:cubicBezTo>
                  <a:pt x="72985" y="24914"/>
                  <a:pt x="72947" y="16484"/>
                  <a:pt x="72922" y="8054"/>
                </a:cubicBezTo>
                <a:cubicBezTo>
                  <a:pt x="72922" y="7109"/>
                  <a:pt x="72846" y="6176"/>
                  <a:pt x="72695" y="5244"/>
                </a:cubicBezTo>
                <a:cubicBezTo>
                  <a:pt x="72271" y="2750"/>
                  <a:pt x="69696" y="1"/>
                  <a:pt x="661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6"/>
          <p:cNvSpPr/>
          <p:nvPr/>
        </p:nvSpPr>
        <p:spPr>
          <a:xfrm>
            <a:off x="7472624" y="-653660"/>
            <a:ext cx="1373860" cy="1363228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58D8A2-4518-5DBB-F306-BC44B7B718DC}"/>
              </a:ext>
            </a:extLst>
          </p:cNvPr>
          <p:cNvSpPr txBox="1"/>
          <p:nvPr/>
        </p:nvSpPr>
        <p:spPr>
          <a:xfrm>
            <a:off x="39609" y="69154"/>
            <a:ext cx="4034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Playfair Display Medium" panose="020B0604020202020204" charset="0"/>
              </a:rPr>
              <a:t>Insights</a:t>
            </a:r>
            <a:endParaRPr lang="en-IN" sz="2800" dirty="0">
              <a:latin typeface="Playfair Display Medium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0F6581-96A8-57CB-1E5F-A9979073DB70}"/>
              </a:ext>
            </a:extLst>
          </p:cNvPr>
          <p:cNvSpPr txBox="1"/>
          <p:nvPr/>
        </p:nvSpPr>
        <p:spPr>
          <a:xfrm>
            <a:off x="713224" y="3281343"/>
            <a:ext cx="24730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Playfair Display SemiBold" panose="020B0604020202020204" charset="0"/>
              </a:rPr>
              <a:t>15</a:t>
            </a:r>
            <a:r>
              <a:rPr lang="en-US" sz="1600" dirty="0">
                <a:latin typeface="Playfair Display SemiBold" panose="020B0604020202020204" charset="0"/>
              </a:rPr>
              <a:t>(days)</a:t>
            </a:r>
          </a:p>
          <a:p>
            <a:r>
              <a:rPr lang="en-US" sz="1200" dirty="0">
                <a:latin typeface="+mn-lt"/>
              </a:rPr>
              <a:t>Average Manufacturing lead time</a:t>
            </a:r>
            <a:endParaRPr lang="en-IN" sz="1200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65B026-0253-3A2B-4D67-8D7496EB306A}"/>
              </a:ext>
            </a:extLst>
          </p:cNvPr>
          <p:cNvSpPr txBox="1"/>
          <p:nvPr/>
        </p:nvSpPr>
        <p:spPr>
          <a:xfrm>
            <a:off x="733843" y="4184759"/>
            <a:ext cx="32374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Playfair Display SemiBold" panose="020B0604020202020204" charset="0"/>
              </a:rPr>
              <a:t>7.62</a:t>
            </a:r>
          </a:p>
          <a:p>
            <a:r>
              <a:rPr lang="en-US" sz="1200" dirty="0">
                <a:latin typeface="+mn-lt"/>
              </a:rPr>
              <a:t>Average Defect Rate</a:t>
            </a:r>
            <a:endParaRPr lang="en-IN" sz="1200" dirty="0">
              <a:latin typeface="+mn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>
            <a:spLocks noGrp="1"/>
          </p:cNvSpPr>
          <p:nvPr>
            <p:ph type="subTitle" idx="4"/>
          </p:nvPr>
        </p:nvSpPr>
        <p:spPr>
          <a:xfrm>
            <a:off x="3305541" y="959696"/>
            <a:ext cx="2568600" cy="5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Production Lead Time</a:t>
            </a:r>
            <a:endParaRPr dirty="0"/>
          </a:p>
        </p:txBody>
      </p:sp>
      <p:sp>
        <p:nvSpPr>
          <p:cNvPr id="223" name="Google Shape;223;p32"/>
          <p:cNvSpPr txBox="1">
            <a:spLocks noGrp="1"/>
          </p:cNvSpPr>
          <p:nvPr>
            <p:ph type="title"/>
          </p:nvPr>
        </p:nvSpPr>
        <p:spPr>
          <a:xfrm>
            <a:off x="446462" y="15110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Production Analysis</a:t>
            </a:r>
            <a:endParaRPr dirty="0"/>
          </a:p>
        </p:txBody>
      </p:sp>
      <p:sp>
        <p:nvSpPr>
          <p:cNvPr id="224" name="Google Shape;224;p32"/>
          <p:cNvSpPr txBox="1">
            <a:spLocks noGrp="1"/>
          </p:cNvSpPr>
          <p:nvPr>
            <p:ph type="subTitle" idx="1"/>
          </p:nvPr>
        </p:nvSpPr>
        <p:spPr>
          <a:xfrm>
            <a:off x="3261063" y="1466520"/>
            <a:ext cx="2511021" cy="2874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225;p32"/>
          <p:cNvSpPr txBox="1">
            <a:spLocks noGrp="1"/>
          </p:cNvSpPr>
          <p:nvPr>
            <p:ph type="subTitle" idx="2"/>
          </p:nvPr>
        </p:nvSpPr>
        <p:spPr>
          <a:xfrm>
            <a:off x="446462" y="1469808"/>
            <a:ext cx="2568600" cy="2540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26" name="Google Shape;226;p32"/>
          <p:cNvSpPr txBox="1">
            <a:spLocks noGrp="1"/>
          </p:cNvSpPr>
          <p:nvPr>
            <p:ph type="subTitle" idx="3"/>
          </p:nvPr>
        </p:nvSpPr>
        <p:spPr>
          <a:xfrm>
            <a:off x="540246" y="969708"/>
            <a:ext cx="2568600" cy="50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Production Costs</a:t>
            </a:r>
            <a:endParaRPr dirty="0"/>
          </a:p>
        </p:txBody>
      </p:sp>
      <p:sp>
        <p:nvSpPr>
          <p:cNvPr id="227" name="Google Shape;227;p32"/>
          <p:cNvSpPr/>
          <p:nvPr/>
        </p:nvSpPr>
        <p:spPr>
          <a:xfrm>
            <a:off x="8069350" y="1121353"/>
            <a:ext cx="722826" cy="709145"/>
          </a:xfrm>
          <a:custGeom>
            <a:avLst/>
            <a:gdLst/>
            <a:ahLst/>
            <a:cxnLst/>
            <a:rect l="l" t="t" r="r" b="b"/>
            <a:pathLst>
              <a:path w="133671" h="131141" extrusionOk="0">
                <a:moveTo>
                  <a:pt x="66143" y="1"/>
                </a:moveTo>
                <a:cubicBezTo>
                  <a:pt x="65997" y="1"/>
                  <a:pt x="65850" y="5"/>
                  <a:pt x="65702" y="15"/>
                </a:cubicBezTo>
                <a:cubicBezTo>
                  <a:pt x="62753" y="204"/>
                  <a:pt x="59830" y="2787"/>
                  <a:pt x="59578" y="5710"/>
                </a:cubicBezTo>
                <a:cubicBezTo>
                  <a:pt x="59477" y="6882"/>
                  <a:pt x="59414" y="8067"/>
                  <a:pt x="59414" y="9251"/>
                </a:cubicBezTo>
                <a:cubicBezTo>
                  <a:pt x="59426" y="17328"/>
                  <a:pt x="59426" y="25418"/>
                  <a:pt x="59414" y="33508"/>
                </a:cubicBezTo>
                <a:cubicBezTo>
                  <a:pt x="59414" y="36229"/>
                  <a:pt x="57914" y="38472"/>
                  <a:pt x="55457" y="39506"/>
                </a:cubicBezTo>
                <a:cubicBezTo>
                  <a:pt x="54539" y="39887"/>
                  <a:pt x="53603" y="40075"/>
                  <a:pt x="52691" y="40075"/>
                </a:cubicBezTo>
                <a:cubicBezTo>
                  <a:pt x="51010" y="40075"/>
                  <a:pt x="49411" y="39437"/>
                  <a:pt x="48161" y="38195"/>
                </a:cubicBezTo>
                <a:cubicBezTo>
                  <a:pt x="43574" y="33659"/>
                  <a:pt x="38988" y="29123"/>
                  <a:pt x="34401" y="24574"/>
                </a:cubicBezTo>
                <a:cubicBezTo>
                  <a:pt x="32574" y="22759"/>
                  <a:pt x="30772" y="20919"/>
                  <a:pt x="28932" y="19118"/>
                </a:cubicBezTo>
                <a:cubicBezTo>
                  <a:pt x="27653" y="17868"/>
                  <a:pt x="25960" y="17252"/>
                  <a:pt x="24274" y="17252"/>
                </a:cubicBezTo>
                <a:cubicBezTo>
                  <a:pt x="22439" y="17252"/>
                  <a:pt x="20611" y="17982"/>
                  <a:pt x="19330" y="19420"/>
                </a:cubicBezTo>
                <a:cubicBezTo>
                  <a:pt x="16924" y="22091"/>
                  <a:pt x="17050" y="26187"/>
                  <a:pt x="19620" y="28694"/>
                </a:cubicBezTo>
                <a:cubicBezTo>
                  <a:pt x="25921" y="34932"/>
                  <a:pt x="32221" y="41182"/>
                  <a:pt x="38509" y="47444"/>
                </a:cubicBezTo>
                <a:cubicBezTo>
                  <a:pt x="41016" y="49952"/>
                  <a:pt x="41231" y="53581"/>
                  <a:pt x="39076" y="56403"/>
                </a:cubicBezTo>
                <a:cubicBezTo>
                  <a:pt x="37665" y="58231"/>
                  <a:pt x="35711" y="58949"/>
                  <a:pt x="33481" y="58949"/>
                </a:cubicBezTo>
                <a:cubicBezTo>
                  <a:pt x="24749" y="58949"/>
                  <a:pt x="16004" y="58961"/>
                  <a:pt x="7259" y="58961"/>
                </a:cubicBezTo>
                <a:cubicBezTo>
                  <a:pt x="7133" y="58955"/>
                  <a:pt x="7007" y="58952"/>
                  <a:pt x="6883" y="58952"/>
                </a:cubicBezTo>
                <a:cubicBezTo>
                  <a:pt x="6509" y="58952"/>
                  <a:pt x="6140" y="58980"/>
                  <a:pt x="5772" y="59037"/>
                </a:cubicBezTo>
                <a:cubicBezTo>
                  <a:pt x="2193" y="59705"/>
                  <a:pt x="1" y="62704"/>
                  <a:pt x="341" y="66446"/>
                </a:cubicBezTo>
                <a:cubicBezTo>
                  <a:pt x="618" y="69609"/>
                  <a:pt x="3567" y="72192"/>
                  <a:pt x="6956" y="72192"/>
                </a:cubicBezTo>
                <a:lnTo>
                  <a:pt x="20099" y="72192"/>
                </a:lnTo>
                <a:cubicBezTo>
                  <a:pt x="22361" y="72192"/>
                  <a:pt x="24620" y="72189"/>
                  <a:pt x="26877" y="72189"/>
                </a:cubicBezTo>
                <a:cubicBezTo>
                  <a:pt x="29134" y="72189"/>
                  <a:pt x="31389" y="72192"/>
                  <a:pt x="33645" y="72205"/>
                </a:cubicBezTo>
                <a:cubicBezTo>
                  <a:pt x="36518" y="72218"/>
                  <a:pt x="38975" y="73805"/>
                  <a:pt x="39971" y="76237"/>
                </a:cubicBezTo>
                <a:cubicBezTo>
                  <a:pt x="41092" y="78997"/>
                  <a:pt x="40563" y="81681"/>
                  <a:pt x="38383" y="83823"/>
                </a:cubicBezTo>
                <a:cubicBezTo>
                  <a:pt x="35296" y="86860"/>
                  <a:pt x="32284" y="89960"/>
                  <a:pt x="29146" y="92959"/>
                </a:cubicBezTo>
                <a:cubicBezTo>
                  <a:pt x="25870" y="96096"/>
                  <a:pt x="22695" y="99347"/>
                  <a:pt x="19507" y="102573"/>
                </a:cubicBezTo>
                <a:cubicBezTo>
                  <a:pt x="17856" y="104249"/>
                  <a:pt x="17302" y="106328"/>
                  <a:pt x="17768" y="108596"/>
                </a:cubicBezTo>
                <a:cubicBezTo>
                  <a:pt x="18297" y="111116"/>
                  <a:pt x="19834" y="112818"/>
                  <a:pt x="22304" y="113574"/>
                </a:cubicBezTo>
                <a:cubicBezTo>
                  <a:pt x="23043" y="113798"/>
                  <a:pt x="23760" y="113909"/>
                  <a:pt x="24452" y="113909"/>
                </a:cubicBezTo>
                <a:cubicBezTo>
                  <a:pt x="26133" y="113909"/>
                  <a:pt x="27665" y="113251"/>
                  <a:pt x="28995" y="111948"/>
                </a:cubicBezTo>
                <a:cubicBezTo>
                  <a:pt x="35308" y="105685"/>
                  <a:pt x="41634" y="99423"/>
                  <a:pt x="47947" y="93148"/>
                </a:cubicBezTo>
                <a:cubicBezTo>
                  <a:pt x="49341" y="91761"/>
                  <a:pt x="50962" y="91056"/>
                  <a:pt x="52683" y="91056"/>
                </a:cubicBezTo>
                <a:cubicBezTo>
                  <a:pt x="53591" y="91056"/>
                  <a:pt x="54526" y="91252"/>
                  <a:pt x="55470" y="91648"/>
                </a:cubicBezTo>
                <a:cubicBezTo>
                  <a:pt x="57927" y="92732"/>
                  <a:pt x="59502" y="95189"/>
                  <a:pt x="59452" y="97873"/>
                </a:cubicBezTo>
                <a:cubicBezTo>
                  <a:pt x="59363" y="106278"/>
                  <a:pt x="59414" y="114682"/>
                  <a:pt x="59426" y="123075"/>
                </a:cubicBezTo>
                <a:cubicBezTo>
                  <a:pt x="59426" y="124020"/>
                  <a:pt x="59502" y="124965"/>
                  <a:pt x="59653" y="125897"/>
                </a:cubicBezTo>
                <a:cubicBezTo>
                  <a:pt x="60089" y="128403"/>
                  <a:pt x="62664" y="131141"/>
                  <a:pt x="66216" y="131141"/>
                </a:cubicBezTo>
                <a:cubicBezTo>
                  <a:pt x="66362" y="131141"/>
                  <a:pt x="66510" y="131136"/>
                  <a:pt x="66659" y="131127"/>
                </a:cubicBezTo>
                <a:cubicBezTo>
                  <a:pt x="69608" y="130925"/>
                  <a:pt x="72519" y="128354"/>
                  <a:pt x="72783" y="125431"/>
                </a:cubicBezTo>
                <a:cubicBezTo>
                  <a:pt x="72871" y="124284"/>
                  <a:pt x="72934" y="123125"/>
                  <a:pt x="72934" y="121966"/>
                </a:cubicBezTo>
                <a:cubicBezTo>
                  <a:pt x="72934" y="113800"/>
                  <a:pt x="72934" y="105648"/>
                  <a:pt x="72934" y="97482"/>
                </a:cubicBezTo>
                <a:cubicBezTo>
                  <a:pt x="72934" y="94912"/>
                  <a:pt x="74497" y="92593"/>
                  <a:pt x="76891" y="91648"/>
                </a:cubicBezTo>
                <a:cubicBezTo>
                  <a:pt x="77871" y="91252"/>
                  <a:pt x="78830" y="91047"/>
                  <a:pt x="79756" y="91047"/>
                </a:cubicBezTo>
                <a:cubicBezTo>
                  <a:pt x="81305" y="91047"/>
                  <a:pt x="82759" y="91622"/>
                  <a:pt x="84061" y="92845"/>
                </a:cubicBezTo>
                <a:cubicBezTo>
                  <a:pt x="86682" y="95315"/>
                  <a:pt x="89177" y="97898"/>
                  <a:pt x="91748" y="100406"/>
                </a:cubicBezTo>
                <a:cubicBezTo>
                  <a:pt x="95666" y="104211"/>
                  <a:pt x="99484" y="108117"/>
                  <a:pt x="103366" y="111961"/>
                </a:cubicBezTo>
                <a:cubicBezTo>
                  <a:pt x="104667" y="113256"/>
                  <a:pt x="106383" y="113894"/>
                  <a:pt x="108089" y="113894"/>
                </a:cubicBezTo>
                <a:cubicBezTo>
                  <a:pt x="109917" y="113894"/>
                  <a:pt x="111734" y="113162"/>
                  <a:pt x="113018" y="111721"/>
                </a:cubicBezTo>
                <a:cubicBezTo>
                  <a:pt x="115437" y="109012"/>
                  <a:pt x="115299" y="105018"/>
                  <a:pt x="112678" y="102397"/>
                </a:cubicBezTo>
                <a:cubicBezTo>
                  <a:pt x="106390" y="96172"/>
                  <a:pt x="100115" y="89947"/>
                  <a:pt x="93839" y="83697"/>
                </a:cubicBezTo>
                <a:cubicBezTo>
                  <a:pt x="91332" y="81202"/>
                  <a:pt x="91117" y="77560"/>
                  <a:pt x="93272" y="74750"/>
                </a:cubicBezTo>
                <a:cubicBezTo>
                  <a:pt x="94684" y="72923"/>
                  <a:pt x="96637" y="72205"/>
                  <a:pt x="98867" y="72205"/>
                </a:cubicBezTo>
                <a:cubicBezTo>
                  <a:pt x="103315" y="72199"/>
                  <a:pt x="107763" y="72199"/>
                  <a:pt x="112211" y="72199"/>
                </a:cubicBezTo>
                <a:cubicBezTo>
                  <a:pt x="116659" y="72199"/>
                  <a:pt x="121108" y="72199"/>
                  <a:pt x="125556" y="72192"/>
                </a:cubicBezTo>
                <a:cubicBezTo>
                  <a:pt x="130117" y="72192"/>
                  <a:pt x="133671" y="67366"/>
                  <a:pt x="131365" y="62616"/>
                </a:cubicBezTo>
                <a:cubicBezTo>
                  <a:pt x="130180" y="60184"/>
                  <a:pt x="128088" y="58949"/>
                  <a:pt x="125316" y="58949"/>
                </a:cubicBezTo>
                <a:cubicBezTo>
                  <a:pt x="120906" y="58955"/>
                  <a:pt x="116496" y="58958"/>
                  <a:pt x="112085" y="58958"/>
                </a:cubicBezTo>
                <a:cubicBezTo>
                  <a:pt x="107675" y="58958"/>
                  <a:pt x="103265" y="58955"/>
                  <a:pt x="98854" y="58949"/>
                </a:cubicBezTo>
                <a:cubicBezTo>
                  <a:pt x="95868" y="58949"/>
                  <a:pt x="93373" y="57386"/>
                  <a:pt x="92378" y="54917"/>
                </a:cubicBezTo>
                <a:cubicBezTo>
                  <a:pt x="91231" y="52119"/>
                  <a:pt x="91785" y="49473"/>
                  <a:pt x="94016" y="47268"/>
                </a:cubicBezTo>
                <a:cubicBezTo>
                  <a:pt x="97191" y="44143"/>
                  <a:pt x="100304" y="40942"/>
                  <a:pt x="103529" y="37855"/>
                </a:cubicBezTo>
                <a:cubicBezTo>
                  <a:pt x="106680" y="34843"/>
                  <a:pt x="109716" y="31718"/>
                  <a:pt x="112791" y="28631"/>
                </a:cubicBezTo>
                <a:cubicBezTo>
                  <a:pt x="114467" y="26930"/>
                  <a:pt x="115047" y="24838"/>
                  <a:pt x="114580" y="22545"/>
                </a:cubicBezTo>
                <a:cubicBezTo>
                  <a:pt x="114064" y="20037"/>
                  <a:pt x="112514" y="18324"/>
                  <a:pt x="110044" y="17568"/>
                </a:cubicBezTo>
                <a:cubicBezTo>
                  <a:pt x="109300" y="17338"/>
                  <a:pt x="108578" y="17224"/>
                  <a:pt x="107882" y="17224"/>
                </a:cubicBezTo>
                <a:cubicBezTo>
                  <a:pt x="106207" y="17224"/>
                  <a:pt x="104683" y="17885"/>
                  <a:pt x="103366" y="19193"/>
                </a:cubicBezTo>
                <a:cubicBezTo>
                  <a:pt x="97015" y="25468"/>
                  <a:pt x="90676" y="31756"/>
                  <a:pt x="84351" y="38044"/>
                </a:cubicBezTo>
                <a:cubicBezTo>
                  <a:pt x="82991" y="39388"/>
                  <a:pt x="81372" y="40079"/>
                  <a:pt x="79657" y="40079"/>
                </a:cubicBezTo>
                <a:cubicBezTo>
                  <a:pt x="78750" y="40079"/>
                  <a:pt x="77816" y="39885"/>
                  <a:pt x="76879" y="39493"/>
                </a:cubicBezTo>
                <a:cubicBezTo>
                  <a:pt x="74447" y="38422"/>
                  <a:pt x="72884" y="36003"/>
                  <a:pt x="72909" y="33331"/>
                </a:cubicBezTo>
                <a:cubicBezTo>
                  <a:pt x="72985" y="24914"/>
                  <a:pt x="72947" y="16484"/>
                  <a:pt x="72922" y="8054"/>
                </a:cubicBezTo>
                <a:cubicBezTo>
                  <a:pt x="72922" y="7109"/>
                  <a:pt x="72846" y="6176"/>
                  <a:pt x="72695" y="5244"/>
                </a:cubicBezTo>
                <a:cubicBezTo>
                  <a:pt x="72271" y="2750"/>
                  <a:pt x="69696" y="1"/>
                  <a:pt x="661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2"/>
          <p:cNvSpPr/>
          <p:nvPr/>
        </p:nvSpPr>
        <p:spPr>
          <a:xfrm>
            <a:off x="7134963" y="3522094"/>
            <a:ext cx="1209264" cy="1199906"/>
          </a:xfrm>
          <a:custGeom>
            <a:avLst/>
            <a:gdLst/>
            <a:ahLst/>
            <a:cxnLst/>
            <a:rect l="l" t="t" r="r" b="b"/>
            <a:pathLst>
              <a:path w="121473" h="120533" extrusionOk="0">
                <a:moveTo>
                  <a:pt x="60711" y="0"/>
                </a:moveTo>
                <a:cubicBezTo>
                  <a:pt x="57772" y="0"/>
                  <a:pt x="54914" y="1728"/>
                  <a:pt x="53592" y="4941"/>
                </a:cubicBezTo>
                <a:cubicBezTo>
                  <a:pt x="51966" y="8885"/>
                  <a:pt x="50442" y="12841"/>
                  <a:pt x="48854" y="16798"/>
                </a:cubicBezTo>
                <a:cubicBezTo>
                  <a:pt x="47489" y="20192"/>
                  <a:pt x="44922" y="22028"/>
                  <a:pt x="41846" y="22028"/>
                </a:cubicBezTo>
                <a:cubicBezTo>
                  <a:pt x="40661" y="22028"/>
                  <a:pt x="39401" y="21756"/>
                  <a:pt x="38105" y="21196"/>
                </a:cubicBezTo>
                <a:cubicBezTo>
                  <a:pt x="34199" y="19520"/>
                  <a:pt x="30293" y="17831"/>
                  <a:pt x="26399" y="16143"/>
                </a:cubicBezTo>
                <a:cubicBezTo>
                  <a:pt x="25456" y="15735"/>
                  <a:pt x="24480" y="15457"/>
                  <a:pt x="23452" y="15457"/>
                </a:cubicBezTo>
                <a:cubicBezTo>
                  <a:pt x="23368" y="15457"/>
                  <a:pt x="23283" y="15458"/>
                  <a:pt x="23199" y="15462"/>
                </a:cubicBezTo>
                <a:cubicBezTo>
                  <a:pt x="23186" y="15462"/>
                  <a:pt x="23173" y="15462"/>
                  <a:pt x="23160" y="15462"/>
                </a:cubicBezTo>
                <a:cubicBezTo>
                  <a:pt x="17713" y="15462"/>
                  <a:pt x="14030" y="20842"/>
                  <a:pt x="16117" y="25896"/>
                </a:cubicBezTo>
                <a:cubicBezTo>
                  <a:pt x="17818" y="29991"/>
                  <a:pt x="19670" y="34023"/>
                  <a:pt x="21434" y="38093"/>
                </a:cubicBezTo>
                <a:cubicBezTo>
                  <a:pt x="21989" y="39391"/>
                  <a:pt x="22317" y="40727"/>
                  <a:pt x="22115" y="42163"/>
                </a:cubicBezTo>
                <a:cubicBezTo>
                  <a:pt x="21674" y="45314"/>
                  <a:pt x="19897" y="47317"/>
                  <a:pt x="16974" y="48451"/>
                </a:cubicBezTo>
                <a:cubicBezTo>
                  <a:pt x="12904" y="50014"/>
                  <a:pt x="8846" y="51614"/>
                  <a:pt x="4801" y="53227"/>
                </a:cubicBezTo>
                <a:cubicBezTo>
                  <a:pt x="1802" y="54424"/>
                  <a:pt x="0" y="57083"/>
                  <a:pt x="0" y="60208"/>
                </a:cubicBezTo>
                <a:cubicBezTo>
                  <a:pt x="0" y="63434"/>
                  <a:pt x="1764" y="66092"/>
                  <a:pt x="4801" y="67302"/>
                </a:cubicBezTo>
                <a:cubicBezTo>
                  <a:pt x="8922" y="68940"/>
                  <a:pt x="13067" y="70528"/>
                  <a:pt x="17175" y="72166"/>
                </a:cubicBezTo>
                <a:cubicBezTo>
                  <a:pt x="21598" y="73943"/>
                  <a:pt x="23299" y="78303"/>
                  <a:pt x="21346" y="82637"/>
                </a:cubicBezTo>
                <a:cubicBezTo>
                  <a:pt x="19557" y="86619"/>
                  <a:pt x="17843" y="90626"/>
                  <a:pt x="16104" y="94621"/>
                </a:cubicBezTo>
                <a:cubicBezTo>
                  <a:pt x="15625" y="95667"/>
                  <a:pt x="15436" y="96813"/>
                  <a:pt x="15525" y="97947"/>
                </a:cubicBezTo>
                <a:cubicBezTo>
                  <a:pt x="15955" y="102262"/>
                  <a:pt x="19250" y="105081"/>
                  <a:pt x="23097" y="105081"/>
                </a:cubicBezTo>
                <a:cubicBezTo>
                  <a:pt x="24204" y="105081"/>
                  <a:pt x="25357" y="104847"/>
                  <a:pt x="26500" y="104349"/>
                </a:cubicBezTo>
                <a:cubicBezTo>
                  <a:pt x="30394" y="102648"/>
                  <a:pt x="34300" y="100959"/>
                  <a:pt x="38206" y="99296"/>
                </a:cubicBezTo>
                <a:cubicBezTo>
                  <a:pt x="39449" y="98762"/>
                  <a:pt x="40668" y="98504"/>
                  <a:pt x="41820" y="98504"/>
                </a:cubicBezTo>
                <a:cubicBezTo>
                  <a:pt x="44884" y="98504"/>
                  <a:pt x="47476" y="100328"/>
                  <a:pt x="48804" y="103643"/>
                </a:cubicBezTo>
                <a:cubicBezTo>
                  <a:pt x="50366" y="107512"/>
                  <a:pt x="51903" y="111405"/>
                  <a:pt x="53453" y="115286"/>
                </a:cubicBezTo>
                <a:cubicBezTo>
                  <a:pt x="53831" y="116206"/>
                  <a:pt x="54235" y="117101"/>
                  <a:pt x="54915" y="117857"/>
                </a:cubicBezTo>
                <a:cubicBezTo>
                  <a:pt x="56565" y="119669"/>
                  <a:pt x="58682" y="120533"/>
                  <a:pt x="60757" y="120533"/>
                </a:cubicBezTo>
                <a:cubicBezTo>
                  <a:pt x="63691" y="120533"/>
                  <a:pt x="66540" y="118806"/>
                  <a:pt x="67869" y="115589"/>
                </a:cubicBezTo>
                <a:cubicBezTo>
                  <a:pt x="69469" y="111720"/>
                  <a:pt x="70981" y="107827"/>
                  <a:pt x="72531" y="103945"/>
                </a:cubicBezTo>
                <a:cubicBezTo>
                  <a:pt x="73954" y="100388"/>
                  <a:pt x="76477" y="98511"/>
                  <a:pt x="79586" y="98511"/>
                </a:cubicBezTo>
                <a:cubicBezTo>
                  <a:pt x="80827" y="98511"/>
                  <a:pt x="82162" y="98810"/>
                  <a:pt x="83557" y="99422"/>
                </a:cubicBezTo>
                <a:cubicBezTo>
                  <a:pt x="87413" y="101110"/>
                  <a:pt x="91281" y="102786"/>
                  <a:pt x="95162" y="104437"/>
                </a:cubicBezTo>
                <a:cubicBezTo>
                  <a:pt x="96222" y="104886"/>
                  <a:pt x="97304" y="105105"/>
                  <a:pt x="98358" y="105105"/>
                </a:cubicBezTo>
                <a:cubicBezTo>
                  <a:pt x="100763" y="105105"/>
                  <a:pt x="103022" y="103966"/>
                  <a:pt x="104537" y="101829"/>
                </a:cubicBezTo>
                <a:cubicBezTo>
                  <a:pt x="106453" y="99157"/>
                  <a:pt x="106213" y="96360"/>
                  <a:pt x="104903" y="93499"/>
                </a:cubicBezTo>
                <a:cubicBezTo>
                  <a:pt x="103202" y="89770"/>
                  <a:pt x="101563" y="86002"/>
                  <a:pt x="99938" y="82222"/>
                </a:cubicBezTo>
                <a:cubicBezTo>
                  <a:pt x="99434" y="81037"/>
                  <a:pt x="99131" y="79802"/>
                  <a:pt x="99308" y="78479"/>
                </a:cubicBezTo>
                <a:cubicBezTo>
                  <a:pt x="99736" y="75342"/>
                  <a:pt x="101437" y="73262"/>
                  <a:pt x="104373" y="72128"/>
                </a:cubicBezTo>
                <a:cubicBezTo>
                  <a:pt x="108507" y="70515"/>
                  <a:pt x="112640" y="68928"/>
                  <a:pt x="116747" y="67252"/>
                </a:cubicBezTo>
                <a:cubicBezTo>
                  <a:pt x="119809" y="66017"/>
                  <a:pt x="121473" y="63371"/>
                  <a:pt x="121460" y="60094"/>
                </a:cubicBezTo>
                <a:cubicBezTo>
                  <a:pt x="121435" y="57058"/>
                  <a:pt x="119620" y="54399"/>
                  <a:pt x="116672" y="53227"/>
                </a:cubicBezTo>
                <a:cubicBezTo>
                  <a:pt x="112690" y="51639"/>
                  <a:pt x="108733" y="49951"/>
                  <a:pt x="104688" y="48552"/>
                </a:cubicBezTo>
                <a:cubicBezTo>
                  <a:pt x="100417" y="47078"/>
                  <a:pt x="97934" y="42504"/>
                  <a:pt x="100140" y="37791"/>
                </a:cubicBezTo>
                <a:cubicBezTo>
                  <a:pt x="101941" y="33948"/>
                  <a:pt x="103567" y="30016"/>
                  <a:pt x="105268" y="26110"/>
                </a:cubicBezTo>
                <a:cubicBezTo>
                  <a:pt x="105760" y="24988"/>
                  <a:pt x="106062" y="23804"/>
                  <a:pt x="105936" y="22582"/>
                </a:cubicBezTo>
                <a:cubicBezTo>
                  <a:pt x="105505" y="18267"/>
                  <a:pt x="102218" y="15448"/>
                  <a:pt x="98369" y="15448"/>
                </a:cubicBezTo>
                <a:cubicBezTo>
                  <a:pt x="97261" y="15448"/>
                  <a:pt x="96107" y="15682"/>
                  <a:pt x="94961" y="16180"/>
                </a:cubicBezTo>
                <a:cubicBezTo>
                  <a:pt x="91067" y="17882"/>
                  <a:pt x="87161" y="19558"/>
                  <a:pt x="83254" y="21233"/>
                </a:cubicBezTo>
                <a:cubicBezTo>
                  <a:pt x="82011" y="21767"/>
                  <a:pt x="80793" y="22025"/>
                  <a:pt x="79642" y="22025"/>
                </a:cubicBezTo>
                <a:cubicBezTo>
                  <a:pt x="76582" y="22025"/>
                  <a:pt x="73994" y="20201"/>
                  <a:pt x="72657" y="16886"/>
                </a:cubicBezTo>
                <a:cubicBezTo>
                  <a:pt x="71095" y="13018"/>
                  <a:pt x="69557" y="9124"/>
                  <a:pt x="68007" y="5243"/>
                </a:cubicBezTo>
                <a:cubicBezTo>
                  <a:pt x="67629" y="4323"/>
                  <a:pt x="67226" y="3428"/>
                  <a:pt x="66546" y="2672"/>
                </a:cubicBezTo>
                <a:cubicBezTo>
                  <a:pt x="64902" y="862"/>
                  <a:pt x="62787" y="0"/>
                  <a:pt x="6071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601D1D-D50F-C4FB-2083-7A3025576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62" y="1430820"/>
            <a:ext cx="2662384" cy="29475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EBFBF2-7BDE-3990-917F-37ACA6D9A4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8479" y="1439218"/>
            <a:ext cx="2655822" cy="2949189"/>
          </a:xfrm>
          <a:prstGeom prst="rect">
            <a:avLst/>
          </a:prstGeom>
        </p:spPr>
      </p:pic>
      <p:sp>
        <p:nvSpPr>
          <p:cNvPr id="8" name="Google Shape;222;p32">
            <a:extLst>
              <a:ext uri="{FF2B5EF4-FFF2-40B4-BE49-F238E27FC236}">
                <a16:creationId xmlns:a16="http://schemas.microsoft.com/office/drawing/2014/main" id="{97F6DC58-E2B1-9353-8D50-613CE8BBFA82}"/>
              </a:ext>
            </a:extLst>
          </p:cNvPr>
          <p:cNvSpPr txBox="1">
            <a:spLocks/>
          </p:cNvSpPr>
          <p:nvPr/>
        </p:nvSpPr>
        <p:spPr>
          <a:xfrm>
            <a:off x="5976198" y="976425"/>
            <a:ext cx="25686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2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/>
              <a:t>Production Volume</a:t>
            </a: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49FD29-AAB5-B6CF-97B2-E04A297C9E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4289" y="1429205"/>
            <a:ext cx="2800541" cy="294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178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"/>
          <p:cNvSpPr txBox="1">
            <a:spLocks noGrp="1"/>
          </p:cNvSpPr>
          <p:nvPr>
            <p:ph type="title"/>
          </p:nvPr>
        </p:nvSpPr>
        <p:spPr>
          <a:xfrm>
            <a:off x="1194259" y="240730"/>
            <a:ext cx="6576000" cy="18093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4" name="Google Shape;294;p37"/>
          <p:cNvSpPr txBox="1">
            <a:spLocks noGrp="1"/>
          </p:cNvSpPr>
          <p:nvPr>
            <p:ph type="subTitle" idx="1"/>
          </p:nvPr>
        </p:nvSpPr>
        <p:spPr>
          <a:xfrm>
            <a:off x="1047010" y="3466353"/>
            <a:ext cx="6576000" cy="3555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Playfair Display SemiBold" panose="020B0604020202020204" charset="0"/>
              </a:rPr>
              <a:t>Average Defect Rates</a:t>
            </a:r>
            <a:endParaRPr sz="1400" b="1" dirty="0">
              <a:latin typeface="Playfair Display SemiBold" panose="020B0604020202020204" charset="0"/>
            </a:endParaRPr>
          </a:p>
        </p:txBody>
      </p:sp>
      <p:pic>
        <p:nvPicPr>
          <p:cNvPr id="295" name="Google Shape;295;p3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46112" b="12438"/>
          <a:stretch/>
        </p:blipFill>
        <p:spPr>
          <a:xfrm>
            <a:off x="0" y="3861000"/>
            <a:ext cx="9154202" cy="1282400"/>
          </a:xfrm>
          <a:prstGeom prst="rect">
            <a:avLst/>
          </a:prstGeom>
        </p:spPr>
      </p:pic>
      <p:sp>
        <p:nvSpPr>
          <p:cNvPr id="296" name="Google Shape;296;p37"/>
          <p:cNvSpPr/>
          <p:nvPr/>
        </p:nvSpPr>
        <p:spPr>
          <a:xfrm>
            <a:off x="8345448" y="0"/>
            <a:ext cx="786654" cy="771765"/>
          </a:xfrm>
          <a:custGeom>
            <a:avLst/>
            <a:gdLst/>
            <a:ahLst/>
            <a:cxnLst/>
            <a:rect l="l" t="t" r="r" b="b"/>
            <a:pathLst>
              <a:path w="133671" h="131141" extrusionOk="0">
                <a:moveTo>
                  <a:pt x="66143" y="1"/>
                </a:moveTo>
                <a:cubicBezTo>
                  <a:pt x="65997" y="1"/>
                  <a:pt x="65850" y="5"/>
                  <a:pt x="65702" y="15"/>
                </a:cubicBezTo>
                <a:cubicBezTo>
                  <a:pt x="62753" y="204"/>
                  <a:pt x="59830" y="2787"/>
                  <a:pt x="59578" y="5710"/>
                </a:cubicBezTo>
                <a:cubicBezTo>
                  <a:pt x="59477" y="6882"/>
                  <a:pt x="59414" y="8067"/>
                  <a:pt x="59414" y="9251"/>
                </a:cubicBezTo>
                <a:cubicBezTo>
                  <a:pt x="59426" y="17328"/>
                  <a:pt x="59426" y="25418"/>
                  <a:pt x="59414" y="33508"/>
                </a:cubicBezTo>
                <a:cubicBezTo>
                  <a:pt x="59414" y="36229"/>
                  <a:pt x="57914" y="38472"/>
                  <a:pt x="55457" y="39506"/>
                </a:cubicBezTo>
                <a:cubicBezTo>
                  <a:pt x="54539" y="39887"/>
                  <a:pt x="53603" y="40075"/>
                  <a:pt x="52691" y="40075"/>
                </a:cubicBezTo>
                <a:cubicBezTo>
                  <a:pt x="51010" y="40075"/>
                  <a:pt x="49411" y="39437"/>
                  <a:pt x="48161" y="38195"/>
                </a:cubicBezTo>
                <a:cubicBezTo>
                  <a:pt x="43574" y="33659"/>
                  <a:pt x="38988" y="29123"/>
                  <a:pt x="34401" y="24574"/>
                </a:cubicBezTo>
                <a:cubicBezTo>
                  <a:pt x="32574" y="22759"/>
                  <a:pt x="30772" y="20919"/>
                  <a:pt x="28932" y="19118"/>
                </a:cubicBezTo>
                <a:cubicBezTo>
                  <a:pt x="27653" y="17868"/>
                  <a:pt x="25960" y="17252"/>
                  <a:pt x="24274" y="17252"/>
                </a:cubicBezTo>
                <a:cubicBezTo>
                  <a:pt x="22439" y="17252"/>
                  <a:pt x="20611" y="17982"/>
                  <a:pt x="19330" y="19420"/>
                </a:cubicBezTo>
                <a:cubicBezTo>
                  <a:pt x="16924" y="22091"/>
                  <a:pt x="17050" y="26187"/>
                  <a:pt x="19620" y="28694"/>
                </a:cubicBezTo>
                <a:cubicBezTo>
                  <a:pt x="25921" y="34932"/>
                  <a:pt x="32221" y="41182"/>
                  <a:pt x="38509" y="47444"/>
                </a:cubicBezTo>
                <a:cubicBezTo>
                  <a:pt x="41016" y="49952"/>
                  <a:pt x="41231" y="53581"/>
                  <a:pt x="39076" y="56403"/>
                </a:cubicBezTo>
                <a:cubicBezTo>
                  <a:pt x="37665" y="58231"/>
                  <a:pt x="35711" y="58949"/>
                  <a:pt x="33481" y="58949"/>
                </a:cubicBezTo>
                <a:cubicBezTo>
                  <a:pt x="24749" y="58949"/>
                  <a:pt x="16004" y="58961"/>
                  <a:pt x="7259" y="58961"/>
                </a:cubicBezTo>
                <a:cubicBezTo>
                  <a:pt x="7133" y="58955"/>
                  <a:pt x="7007" y="58952"/>
                  <a:pt x="6883" y="58952"/>
                </a:cubicBezTo>
                <a:cubicBezTo>
                  <a:pt x="6509" y="58952"/>
                  <a:pt x="6140" y="58980"/>
                  <a:pt x="5772" y="59037"/>
                </a:cubicBezTo>
                <a:cubicBezTo>
                  <a:pt x="2193" y="59705"/>
                  <a:pt x="1" y="62704"/>
                  <a:pt x="341" y="66446"/>
                </a:cubicBezTo>
                <a:cubicBezTo>
                  <a:pt x="618" y="69609"/>
                  <a:pt x="3567" y="72192"/>
                  <a:pt x="6956" y="72192"/>
                </a:cubicBezTo>
                <a:lnTo>
                  <a:pt x="20099" y="72192"/>
                </a:lnTo>
                <a:cubicBezTo>
                  <a:pt x="22361" y="72192"/>
                  <a:pt x="24620" y="72189"/>
                  <a:pt x="26877" y="72189"/>
                </a:cubicBezTo>
                <a:cubicBezTo>
                  <a:pt x="29134" y="72189"/>
                  <a:pt x="31389" y="72192"/>
                  <a:pt x="33645" y="72205"/>
                </a:cubicBezTo>
                <a:cubicBezTo>
                  <a:pt x="36518" y="72218"/>
                  <a:pt x="38975" y="73805"/>
                  <a:pt x="39971" y="76237"/>
                </a:cubicBezTo>
                <a:cubicBezTo>
                  <a:pt x="41092" y="78997"/>
                  <a:pt x="40563" y="81681"/>
                  <a:pt x="38383" y="83823"/>
                </a:cubicBezTo>
                <a:cubicBezTo>
                  <a:pt x="35296" y="86860"/>
                  <a:pt x="32284" y="89960"/>
                  <a:pt x="29146" y="92959"/>
                </a:cubicBezTo>
                <a:cubicBezTo>
                  <a:pt x="25870" y="96096"/>
                  <a:pt x="22695" y="99347"/>
                  <a:pt x="19507" y="102573"/>
                </a:cubicBezTo>
                <a:cubicBezTo>
                  <a:pt x="17856" y="104249"/>
                  <a:pt x="17302" y="106328"/>
                  <a:pt x="17768" y="108596"/>
                </a:cubicBezTo>
                <a:cubicBezTo>
                  <a:pt x="18297" y="111116"/>
                  <a:pt x="19834" y="112818"/>
                  <a:pt x="22304" y="113574"/>
                </a:cubicBezTo>
                <a:cubicBezTo>
                  <a:pt x="23043" y="113798"/>
                  <a:pt x="23760" y="113909"/>
                  <a:pt x="24452" y="113909"/>
                </a:cubicBezTo>
                <a:cubicBezTo>
                  <a:pt x="26133" y="113909"/>
                  <a:pt x="27665" y="113251"/>
                  <a:pt x="28995" y="111948"/>
                </a:cubicBezTo>
                <a:cubicBezTo>
                  <a:pt x="35308" y="105685"/>
                  <a:pt x="41634" y="99423"/>
                  <a:pt x="47947" y="93148"/>
                </a:cubicBezTo>
                <a:cubicBezTo>
                  <a:pt x="49341" y="91761"/>
                  <a:pt x="50962" y="91056"/>
                  <a:pt x="52683" y="91056"/>
                </a:cubicBezTo>
                <a:cubicBezTo>
                  <a:pt x="53591" y="91056"/>
                  <a:pt x="54526" y="91252"/>
                  <a:pt x="55470" y="91648"/>
                </a:cubicBezTo>
                <a:cubicBezTo>
                  <a:pt x="57927" y="92732"/>
                  <a:pt x="59502" y="95189"/>
                  <a:pt x="59452" y="97873"/>
                </a:cubicBezTo>
                <a:cubicBezTo>
                  <a:pt x="59363" y="106278"/>
                  <a:pt x="59414" y="114682"/>
                  <a:pt x="59426" y="123075"/>
                </a:cubicBezTo>
                <a:cubicBezTo>
                  <a:pt x="59426" y="124020"/>
                  <a:pt x="59502" y="124965"/>
                  <a:pt x="59653" y="125897"/>
                </a:cubicBezTo>
                <a:cubicBezTo>
                  <a:pt x="60089" y="128403"/>
                  <a:pt x="62664" y="131141"/>
                  <a:pt x="66216" y="131141"/>
                </a:cubicBezTo>
                <a:cubicBezTo>
                  <a:pt x="66362" y="131141"/>
                  <a:pt x="66510" y="131136"/>
                  <a:pt x="66659" y="131127"/>
                </a:cubicBezTo>
                <a:cubicBezTo>
                  <a:pt x="69608" y="130925"/>
                  <a:pt x="72519" y="128354"/>
                  <a:pt x="72783" y="125431"/>
                </a:cubicBezTo>
                <a:cubicBezTo>
                  <a:pt x="72871" y="124284"/>
                  <a:pt x="72934" y="123125"/>
                  <a:pt x="72934" y="121966"/>
                </a:cubicBezTo>
                <a:cubicBezTo>
                  <a:pt x="72934" y="113800"/>
                  <a:pt x="72934" y="105648"/>
                  <a:pt x="72934" y="97482"/>
                </a:cubicBezTo>
                <a:cubicBezTo>
                  <a:pt x="72934" y="94912"/>
                  <a:pt x="74497" y="92593"/>
                  <a:pt x="76891" y="91648"/>
                </a:cubicBezTo>
                <a:cubicBezTo>
                  <a:pt x="77871" y="91252"/>
                  <a:pt x="78830" y="91047"/>
                  <a:pt x="79756" y="91047"/>
                </a:cubicBezTo>
                <a:cubicBezTo>
                  <a:pt x="81305" y="91047"/>
                  <a:pt x="82759" y="91622"/>
                  <a:pt x="84061" y="92845"/>
                </a:cubicBezTo>
                <a:cubicBezTo>
                  <a:pt x="86682" y="95315"/>
                  <a:pt x="89177" y="97898"/>
                  <a:pt x="91748" y="100406"/>
                </a:cubicBezTo>
                <a:cubicBezTo>
                  <a:pt x="95666" y="104211"/>
                  <a:pt x="99484" y="108117"/>
                  <a:pt x="103366" y="111961"/>
                </a:cubicBezTo>
                <a:cubicBezTo>
                  <a:pt x="104667" y="113256"/>
                  <a:pt x="106383" y="113894"/>
                  <a:pt x="108089" y="113894"/>
                </a:cubicBezTo>
                <a:cubicBezTo>
                  <a:pt x="109917" y="113894"/>
                  <a:pt x="111734" y="113162"/>
                  <a:pt x="113018" y="111721"/>
                </a:cubicBezTo>
                <a:cubicBezTo>
                  <a:pt x="115437" y="109012"/>
                  <a:pt x="115299" y="105018"/>
                  <a:pt x="112678" y="102397"/>
                </a:cubicBezTo>
                <a:cubicBezTo>
                  <a:pt x="106390" y="96172"/>
                  <a:pt x="100115" y="89947"/>
                  <a:pt x="93839" y="83697"/>
                </a:cubicBezTo>
                <a:cubicBezTo>
                  <a:pt x="91332" y="81202"/>
                  <a:pt x="91117" y="77560"/>
                  <a:pt x="93272" y="74750"/>
                </a:cubicBezTo>
                <a:cubicBezTo>
                  <a:pt x="94684" y="72923"/>
                  <a:pt x="96637" y="72205"/>
                  <a:pt x="98867" y="72205"/>
                </a:cubicBezTo>
                <a:cubicBezTo>
                  <a:pt x="103315" y="72199"/>
                  <a:pt x="107763" y="72199"/>
                  <a:pt x="112211" y="72199"/>
                </a:cubicBezTo>
                <a:cubicBezTo>
                  <a:pt x="116659" y="72199"/>
                  <a:pt x="121108" y="72199"/>
                  <a:pt x="125556" y="72192"/>
                </a:cubicBezTo>
                <a:cubicBezTo>
                  <a:pt x="130117" y="72192"/>
                  <a:pt x="133671" y="67366"/>
                  <a:pt x="131365" y="62616"/>
                </a:cubicBezTo>
                <a:cubicBezTo>
                  <a:pt x="130180" y="60184"/>
                  <a:pt x="128088" y="58949"/>
                  <a:pt x="125316" y="58949"/>
                </a:cubicBezTo>
                <a:cubicBezTo>
                  <a:pt x="120906" y="58955"/>
                  <a:pt x="116496" y="58958"/>
                  <a:pt x="112085" y="58958"/>
                </a:cubicBezTo>
                <a:cubicBezTo>
                  <a:pt x="107675" y="58958"/>
                  <a:pt x="103265" y="58955"/>
                  <a:pt x="98854" y="58949"/>
                </a:cubicBezTo>
                <a:cubicBezTo>
                  <a:pt x="95868" y="58949"/>
                  <a:pt x="93373" y="57386"/>
                  <a:pt x="92378" y="54917"/>
                </a:cubicBezTo>
                <a:cubicBezTo>
                  <a:pt x="91231" y="52119"/>
                  <a:pt x="91785" y="49473"/>
                  <a:pt x="94016" y="47268"/>
                </a:cubicBezTo>
                <a:cubicBezTo>
                  <a:pt x="97191" y="44143"/>
                  <a:pt x="100304" y="40942"/>
                  <a:pt x="103529" y="37855"/>
                </a:cubicBezTo>
                <a:cubicBezTo>
                  <a:pt x="106680" y="34843"/>
                  <a:pt x="109716" y="31718"/>
                  <a:pt x="112791" y="28631"/>
                </a:cubicBezTo>
                <a:cubicBezTo>
                  <a:pt x="114467" y="26930"/>
                  <a:pt x="115047" y="24838"/>
                  <a:pt x="114580" y="22545"/>
                </a:cubicBezTo>
                <a:cubicBezTo>
                  <a:pt x="114064" y="20037"/>
                  <a:pt x="112514" y="18324"/>
                  <a:pt x="110044" y="17568"/>
                </a:cubicBezTo>
                <a:cubicBezTo>
                  <a:pt x="109300" y="17338"/>
                  <a:pt x="108578" y="17224"/>
                  <a:pt x="107882" y="17224"/>
                </a:cubicBezTo>
                <a:cubicBezTo>
                  <a:pt x="106207" y="17224"/>
                  <a:pt x="104683" y="17885"/>
                  <a:pt x="103366" y="19193"/>
                </a:cubicBezTo>
                <a:cubicBezTo>
                  <a:pt x="97015" y="25468"/>
                  <a:pt x="90676" y="31756"/>
                  <a:pt x="84351" y="38044"/>
                </a:cubicBezTo>
                <a:cubicBezTo>
                  <a:pt x="82991" y="39388"/>
                  <a:pt x="81372" y="40079"/>
                  <a:pt x="79657" y="40079"/>
                </a:cubicBezTo>
                <a:cubicBezTo>
                  <a:pt x="78750" y="40079"/>
                  <a:pt x="77816" y="39885"/>
                  <a:pt x="76879" y="39493"/>
                </a:cubicBezTo>
                <a:cubicBezTo>
                  <a:pt x="74447" y="38422"/>
                  <a:pt x="72884" y="36003"/>
                  <a:pt x="72909" y="33331"/>
                </a:cubicBezTo>
                <a:cubicBezTo>
                  <a:pt x="72985" y="24914"/>
                  <a:pt x="72947" y="16484"/>
                  <a:pt x="72922" y="8054"/>
                </a:cubicBezTo>
                <a:cubicBezTo>
                  <a:pt x="72922" y="7109"/>
                  <a:pt x="72846" y="6176"/>
                  <a:pt x="72695" y="5244"/>
                </a:cubicBezTo>
                <a:cubicBezTo>
                  <a:pt x="72271" y="2750"/>
                  <a:pt x="69696" y="1"/>
                  <a:pt x="66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" name="Google Shape;297;p37"/>
          <p:cNvGrpSpPr/>
          <p:nvPr/>
        </p:nvGrpSpPr>
        <p:grpSpPr>
          <a:xfrm>
            <a:off x="44165" y="3372536"/>
            <a:ext cx="780811" cy="780811"/>
            <a:chOff x="1670425" y="3680175"/>
            <a:chExt cx="1364100" cy="1364100"/>
          </a:xfrm>
        </p:grpSpPr>
        <p:sp>
          <p:nvSpPr>
            <p:cNvPr id="298" name="Google Shape;298;p37"/>
            <p:cNvSpPr/>
            <p:nvPr/>
          </p:nvSpPr>
          <p:spPr>
            <a:xfrm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7"/>
            <p:cNvSpPr/>
            <p:nvPr/>
          </p:nvSpPr>
          <p:spPr>
            <a:xfrm rot="5400000">
              <a:off x="1670425" y="4301325"/>
              <a:ext cx="1364100" cy="1218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7"/>
            <p:cNvSpPr/>
            <p:nvPr/>
          </p:nvSpPr>
          <p:spPr>
            <a:xfrm rot="8100000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7"/>
            <p:cNvSpPr/>
            <p:nvPr/>
          </p:nvSpPr>
          <p:spPr>
            <a:xfrm rot="-8100000" flipH="1">
              <a:off x="1670515" y="4301324"/>
              <a:ext cx="1364009" cy="12176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F52443A-3F73-D445-A01F-4ABC2DE9F3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70" y="189727"/>
            <a:ext cx="7622591" cy="323342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smetics Startup Pitch Deck by Slidesgo">
  <a:themeElements>
    <a:clrScheme name="Simple Light">
      <a:dk1>
        <a:srgbClr val="212540"/>
      </a:dk1>
      <a:lt1>
        <a:srgbClr val="F0E1D8"/>
      </a:lt1>
      <a:dk2>
        <a:srgbClr val="DA7D4D"/>
      </a:dk2>
      <a:lt2>
        <a:srgbClr val="D8BBE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609</Words>
  <Application>Microsoft Office PowerPoint</Application>
  <PresentationFormat>On-screen Show (16:9)</PresentationFormat>
  <Paragraphs>159</Paragraphs>
  <Slides>16</Slides>
  <Notes>15</Notes>
  <HiddenSlides>0</HiddenSlides>
  <MMClips>5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PT Sans</vt:lpstr>
      <vt:lpstr>Nunito Light</vt:lpstr>
      <vt:lpstr>Chivo Light</vt:lpstr>
      <vt:lpstr>Playfair Display Medium</vt:lpstr>
      <vt:lpstr>Playfair Display SemiBold</vt:lpstr>
      <vt:lpstr>Chivo</vt:lpstr>
      <vt:lpstr>Arial Rounded MT Bold</vt:lpstr>
      <vt:lpstr>Raleway</vt:lpstr>
      <vt:lpstr>Arial</vt:lpstr>
      <vt:lpstr>Cosmetics Startup Pitch Deck by Slidesgo</vt:lpstr>
      <vt:lpstr>  Natural Nourishment - Supply Chain  Data Analysis  </vt:lpstr>
      <vt:lpstr>Today’s Agenda</vt:lpstr>
      <vt:lpstr>Project Recap</vt:lpstr>
      <vt:lpstr>Project Recap</vt:lpstr>
      <vt:lpstr>Problem Statement:</vt:lpstr>
      <vt:lpstr>Process :</vt:lpstr>
      <vt:lpstr>5,24,680</vt:lpstr>
      <vt:lpstr>Production Analysis</vt:lpstr>
      <vt:lpstr>PowerPoint Presentation</vt:lpstr>
      <vt:lpstr> Shipping Analysis</vt:lpstr>
      <vt:lpstr>Shipping Analysis</vt:lpstr>
      <vt:lpstr>Shipping Analysis</vt:lpstr>
      <vt:lpstr>Sales Analysis</vt:lpstr>
      <vt:lpstr>Key Insights</vt:lpstr>
      <vt:lpstr>Summary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Natural Nourishment - Supply Chain  Data Analysis  </dc:title>
  <cp:lastModifiedBy>Manasi Shinde</cp:lastModifiedBy>
  <cp:revision>12</cp:revision>
  <dcterms:modified xsi:type="dcterms:W3CDTF">2023-10-26T18:04:42Z</dcterms:modified>
</cp:coreProperties>
</file>